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Osmaniye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Osmaniy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57060" y="31730"/>
                </a:moveTo>
                <a:lnTo>
                  <a:pt x="56840" y="31980"/>
                </a:lnTo>
                <a:lnTo>
                  <a:pt x="56660" y="32260"/>
                </a:lnTo>
                <a:lnTo>
                  <a:pt x="56400" y="32770"/>
                </a:lnTo>
                <a:lnTo>
                  <a:pt x="56070" y="33190"/>
                </a:lnTo>
                <a:lnTo>
                  <a:pt x="55890" y="33360"/>
                </a:lnTo>
                <a:lnTo>
                  <a:pt x="55780" y="33580"/>
                </a:lnTo>
                <a:lnTo>
                  <a:pt x="55540" y="33610"/>
                </a:lnTo>
                <a:lnTo>
                  <a:pt x="55300" y="33600"/>
                </a:lnTo>
                <a:lnTo>
                  <a:pt x="55120" y="33490"/>
                </a:lnTo>
                <a:lnTo>
                  <a:pt x="54960" y="33320"/>
                </a:lnTo>
                <a:lnTo>
                  <a:pt x="54750" y="33250"/>
                </a:lnTo>
                <a:lnTo>
                  <a:pt x="54520" y="33310"/>
                </a:lnTo>
                <a:lnTo>
                  <a:pt x="54330" y="33310"/>
                </a:lnTo>
                <a:lnTo>
                  <a:pt x="54130" y="33250"/>
                </a:lnTo>
                <a:lnTo>
                  <a:pt x="53920" y="33290"/>
                </a:lnTo>
                <a:lnTo>
                  <a:pt x="54060" y="32930"/>
                </a:lnTo>
                <a:lnTo>
                  <a:pt x="54130" y="32620"/>
                </a:lnTo>
                <a:lnTo>
                  <a:pt x="54070" y="32280"/>
                </a:lnTo>
                <a:lnTo>
                  <a:pt x="54030" y="32200"/>
                </a:lnTo>
                <a:lnTo>
                  <a:pt x="53900" y="32090"/>
                </a:lnTo>
                <a:lnTo>
                  <a:pt x="53590" y="32030"/>
                </a:lnTo>
                <a:lnTo>
                  <a:pt x="53490" y="32040"/>
                </a:lnTo>
                <a:lnTo>
                  <a:pt x="53350" y="31600"/>
                </a:lnTo>
                <a:lnTo>
                  <a:pt x="53350" y="31140"/>
                </a:lnTo>
                <a:lnTo>
                  <a:pt x="53660" y="30370"/>
                </a:lnTo>
                <a:lnTo>
                  <a:pt x="53930" y="29750"/>
                </a:lnTo>
                <a:lnTo>
                  <a:pt x="54150" y="29380"/>
                </a:lnTo>
                <a:lnTo>
                  <a:pt x="54600" y="29350"/>
                </a:lnTo>
                <a:lnTo>
                  <a:pt x="54960" y="29350"/>
                </a:lnTo>
                <a:lnTo>
                  <a:pt x="54960" y="29820"/>
                </a:lnTo>
                <a:lnTo>
                  <a:pt x="54850" y="30000"/>
                </a:lnTo>
                <a:lnTo>
                  <a:pt x="54720" y="30140"/>
                </a:lnTo>
                <a:lnTo>
                  <a:pt x="54680" y="30320"/>
                </a:lnTo>
                <a:lnTo>
                  <a:pt x="54740" y="30490"/>
                </a:lnTo>
                <a:lnTo>
                  <a:pt x="54800" y="30560"/>
                </a:lnTo>
                <a:lnTo>
                  <a:pt x="54850" y="30630"/>
                </a:lnTo>
                <a:lnTo>
                  <a:pt x="54880" y="31030"/>
                </a:lnTo>
                <a:lnTo>
                  <a:pt x="55070" y="31270"/>
                </a:lnTo>
                <a:lnTo>
                  <a:pt x="55120" y="31260"/>
                </a:lnTo>
                <a:lnTo>
                  <a:pt x="55150" y="31200"/>
                </a:lnTo>
                <a:lnTo>
                  <a:pt x="55200" y="31180"/>
                </a:lnTo>
                <a:lnTo>
                  <a:pt x="55250" y="31160"/>
                </a:lnTo>
                <a:lnTo>
                  <a:pt x="55310" y="31130"/>
                </a:lnTo>
                <a:lnTo>
                  <a:pt x="55390" y="31220"/>
                </a:lnTo>
                <a:lnTo>
                  <a:pt x="55550" y="31190"/>
                </a:lnTo>
                <a:lnTo>
                  <a:pt x="55730" y="31130"/>
                </a:lnTo>
                <a:lnTo>
                  <a:pt x="55860" y="31100"/>
                </a:lnTo>
                <a:lnTo>
                  <a:pt x="56250" y="31020"/>
                </a:lnTo>
                <a:lnTo>
                  <a:pt x="56430" y="31070"/>
                </a:lnTo>
                <a:lnTo>
                  <a:pt x="56590" y="31180"/>
                </a:lnTo>
                <a:lnTo>
                  <a:pt x="56850" y="31420"/>
                </a:lnTo>
                <a:lnTo>
                  <a:pt x="57060" y="317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