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Ordu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Ordu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3670" y="9160"/>
                </a:moveTo>
                <a:lnTo>
                  <a:pt x="63670" y="9180"/>
                </a:lnTo>
                <a:lnTo>
                  <a:pt x="63680" y="9400"/>
                </a:lnTo>
                <a:lnTo>
                  <a:pt x="63610" y="9590"/>
                </a:lnTo>
                <a:lnTo>
                  <a:pt x="63510" y="9710"/>
                </a:lnTo>
                <a:lnTo>
                  <a:pt x="63430" y="9860"/>
                </a:lnTo>
                <a:lnTo>
                  <a:pt x="63430" y="10060"/>
                </a:lnTo>
                <a:lnTo>
                  <a:pt x="63510" y="10240"/>
                </a:lnTo>
                <a:lnTo>
                  <a:pt x="63530" y="10450"/>
                </a:lnTo>
                <a:lnTo>
                  <a:pt x="63510" y="10660"/>
                </a:lnTo>
                <a:lnTo>
                  <a:pt x="63530" y="10870"/>
                </a:lnTo>
                <a:lnTo>
                  <a:pt x="63510" y="11080"/>
                </a:lnTo>
                <a:lnTo>
                  <a:pt x="63450" y="11200"/>
                </a:lnTo>
                <a:lnTo>
                  <a:pt x="63430" y="11370"/>
                </a:lnTo>
                <a:lnTo>
                  <a:pt x="63880" y="11880"/>
                </a:lnTo>
                <a:lnTo>
                  <a:pt x="63740" y="12000"/>
                </a:lnTo>
                <a:lnTo>
                  <a:pt x="63580" y="12080"/>
                </a:lnTo>
                <a:lnTo>
                  <a:pt x="63360" y="12100"/>
                </a:lnTo>
                <a:lnTo>
                  <a:pt x="63170" y="12140"/>
                </a:lnTo>
                <a:lnTo>
                  <a:pt x="63120" y="12220"/>
                </a:lnTo>
                <a:lnTo>
                  <a:pt x="63110" y="12400"/>
                </a:lnTo>
                <a:lnTo>
                  <a:pt x="63160" y="12470"/>
                </a:lnTo>
                <a:lnTo>
                  <a:pt x="63140" y="12580"/>
                </a:lnTo>
                <a:lnTo>
                  <a:pt x="63040" y="12640"/>
                </a:lnTo>
                <a:lnTo>
                  <a:pt x="62640" y="12620"/>
                </a:lnTo>
                <a:lnTo>
                  <a:pt x="62470" y="12750"/>
                </a:lnTo>
                <a:lnTo>
                  <a:pt x="62330" y="12940"/>
                </a:lnTo>
                <a:lnTo>
                  <a:pt x="62190" y="13050"/>
                </a:lnTo>
                <a:lnTo>
                  <a:pt x="62020" y="13070"/>
                </a:lnTo>
                <a:lnTo>
                  <a:pt x="61660" y="12780"/>
                </a:lnTo>
                <a:lnTo>
                  <a:pt x="61400" y="12270"/>
                </a:lnTo>
                <a:lnTo>
                  <a:pt x="61310" y="11890"/>
                </a:lnTo>
                <a:lnTo>
                  <a:pt x="61150" y="11590"/>
                </a:lnTo>
                <a:lnTo>
                  <a:pt x="60510" y="11550"/>
                </a:lnTo>
                <a:lnTo>
                  <a:pt x="59420" y="10790"/>
                </a:lnTo>
                <a:lnTo>
                  <a:pt x="59110" y="10760"/>
                </a:lnTo>
                <a:lnTo>
                  <a:pt x="58780" y="10810"/>
                </a:lnTo>
                <a:lnTo>
                  <a:pt x="58440" y="10780"/>
                </a:lnTo>
                <a:lnTo>
                  <a:pt x="58130" y="10650"/>
                </a:lnTo>
                <a:lnTo>
                  <a:pt x="57880" y="10500"/>
                </a:lnTo>
                <a:lnTo>
                  <a:pt x="57490" y="10360"/>
                </a:lnTo>
                <a:lnTo>
                  <a:pt x="57220" y="10200"/>
                </a:lnTo>
                <a:lnTo>
                  <a:pt x="57010" y="10150"/>
                </a:lnTo>
                <a:lnTo>
                  <a:pt x="56950" y="10110"/>
                </a:lnTo>
                <a:lnTo>
                  <a:pt x="56900" y="9920"/>
                </a:lnTo>
                <a:lnTo>
                  <a:pt x="56980" y="9760"/>
                </a:lnTo>
                <a:lnTo>
                  <a:pt x="57080" y="9730"/>
                </a:lnTo>
                <a:lnTo>
                  <a:pt x="57170" y="9680"/>
                </a:lnTo>
                <a:lnTo>
                  <a:pt x="57380" y="9660"/>
                </a:lnTo>
                <a:lnTo>
                  <a:pt x="57570" y="9600"/>
                </a:lnTo>
                <a:lnTo>
                  <a:pt x="57740" y="9500"/>
                </a:lnTo>
                <a:lnTo>
                  <a:pt x="57810" y="9440"/>
                </a:lnTo>
                <a:lnTo>
                  <a:pt x="58000" y="9230"/>
                </a:lnTo>
                <a:lnTo>
                  <a:pt x="58380" y="9020"/>
                </a:lnTo>
                <a:lnTo>
                  <a:pt x="58580" y="8630"/>
                </a:lnTo>
                <a:lnTo>
                  <a:pt x="58850" y="8350"/>
                </a:lnTo>
                <a:lnTo>
                  <a:pt x="59100" y="8000"/>
                </a:lnTo>
                <a:lnTo>
                  <a:pt x="59100" y="7970"/>
                </a:lnTo>
                <a:lnTo>
                  <a:pt x="59630" y="7960"/>
                </a:lnTo>
                <a:lnTo>
                  <a:pt x="59800" y="8010"/>
                </a:lnTo>
                <a:lnTo>
                  <a:pt x="59910" y="8110"/>
                </a:lnTo>
                <a:lnTo>
                  <a:pt x="59960" y="8140"/>
                </a:lnTo>
                <a:lnTo>
                  <a:pt x="60060" y="8170"/>
                </a:lnTo>
                <a:lnTo>
                  <a:pt x="60180" y="8180"/>
                </a:lnTo>
                <a:lnTo>
                  <a:pt x="60260" y="8210"/>
                </a:lnTo>
                <a:lnTo>
                  <a:pt x="60370" y="8340"/>
                </a:lnTo>
                <a:lnTo>
                  <a:pt x="60450" y="8400"/>
                </a:lnTo>
                <a:lnTo>
                  <a:pt x="60650" y="8470"/>
                </a:lnTo>
                <a:lnTo>
                  <a:pt x="60670" y="8500"/>
                </a:lnTo>
                <a:lnTo>
                  <a:pt x="60780" y="8620"/>
                </a:lnTo>
                <a:lnTo>
                  <a:pt x="60870" y="8660"/>
                </a:lnTo>
                <a:lnTo>
                  <a:pt x="61060" y="8640"/>
                </a:lnTo>
                <a:lnTo>
                  <a:pt x="61140" y="8660"/>
                </a:lnTo>
                <a:lnTo>
                  <a:pt x="61170" y="8630"/>
                </a:lnTo>
                <a:lnTo>
                  <a:pt x="61230" y="8600"/>
                </a:lnTo>
                <a:lnTo>
                  <a:pt x="61270" y="8570"/>
                </a:lnTo>
                <a:lnTo>
                  <a:pt x="61300" y="8520"/>
                </a:lnTo>
                <a:lnTo>
                  <a:pt x="61360" y="8360"/>
                </a:lnTo>
                <a:lnTo>
                  <a:pt x="61420" y="8250"/>
                </a:lnTo>
                <a:lnTo>
                  <a:pt x="61490" y="8150"/>
                </a:lnTo>
                <a:lnTo>
                  <a:pt x="61570" y="8070"/>
                </a:lnTo>
                <a:lnTo>
                  <a:pt x="61660" y="8010"/>
                </a:lnTo>
                <a:lnTo>
                  <a:pt x="61700" y="8110"/>
                </a:lnTo>
                <a:lnTo>
                  <a:pt x="61780" y="8170"/>
                </a:lnTo>
                <a:lnTo>
                  <a:pt x="61870" y="8170"/>
                </a:lnTo>
                <a:lnTo>
                  <a:pt x="61950" y="8100"/>
                </a:lnTo>
                <a:lnTo>
                  <a:pt x="61980" y="8140"/>
                </a:lnTo>
                <a:lnTo>
                  <a:pt x="62100" y="8120"/>
                </a:lnTo>
                <a:lnTo>
                  <a:pt x="62110" y="8510"/>
                </a:lnTo>
                <a:lnTo>
                  <a:pt x="62190" y="8620"/>
                </a:lnTo>
                <a:lnTo>
                  <a:pt x="62440" y="8740"/>
                </a:lnTo>
                <a:lnTo>
                  <a:pt x="62500" y="8790"/>
                </a:lnTo>
                <a:lnTo>
                  <a:pt x="62550" y="8860"/>
                </a:lnTo>
                <a:lnTo>
                  <a:pt x="62630" y="9000"/>
                </a:lnTo>
                <a:lnTo>
                  <a:pt x="62820" y="8920"/>
                </a:lnTo>
                <a:lnTo>
                  <a:pt x="63040" y="8950"/>
                </a:lnTo>
                <a:lnTo>
                  <a:pt x="63620" y="9150"/>
                </a:lnTo>
                <a:lnTo>
                  <a:pt x="63670" y="9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