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Nigde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Nigd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7890" y="31030"/>
                </a:moveTo>
                <a:lnTo>
                  <a:pt x="47560" y="30950"/>
                </a:lnTo>
                <a:lnTo>
                  <a:pt x="47230" y="31090"/>
                </a:lnTo>
                <a:lnTo>
                  <a:pt x="47080" y="31180"/>
                </a:lnTo>
                <a:lnTo>
                  <a:pt x="46920" y="31240"/>
                </a:lnTo>
                <a:lnTo>
                  <a:pt x="46570" y="31250"/>
                </a:lnTo>
                <a:lnTo>
                  <a:pt x="46460" y="30990"/>
                </a:lnTo>
                <a:lnTo>
                  <a:pt x="46280" y="30800"/>
                </a:lnTo>
                <a:lnTo>
                  <a:pt x="46160" y="30700"/>
                </a:lnTo>
                <a:lnTo>
                  <a:pt x="45980" y="30440"/>
                </a:lnTo>
                <a:lnTo>
                  <a:pt x="45980" y="30270"/>
                </a:lnTo>
                <a:lnTo>
                  <a:pt x="46010" y="30000"/>
                </a:lnTo>
                <a:lnTo>
                  <a:pt x="46080" y="29840"/>
                </a:lnTo>
                <a:lnTo>
                  <a:pt x="46190" y="29710"/>
                </a:lnTo>
                <a:lnTo>
                  <a:pt x="46300" y="29400"/>
                </a:lnTo>
                <a:lnTo>
                  <a:pt x="46250" y="29060"/>
                </a:lnTo>
                <a:lnTo>
                  <a:pt x="46100" y="28840"/>
                </a:lnTo>
                <a:lnTo>
                  <a:pt x="45910" y="28660"/>
                </a:lnTo>
                <a:lnTo>
                  <a:pt x="45740" y="28370"/>
                </a:lnTo>
                <a:lnTo>
                  <a:pt x="45560" y="28110"/>
                </a:lnTo>
                <a:lnTo>
                  <a:pt x="45340" y="27990"/>
                </a:lnTo>
                <a:lnTo>
                  <a:pt x="45110" y="27900"/>
                </a:lnTo>
                <a:lnTo>
                  <a:pt x="44960" y="27660"/>
                </a:lnTo>
                <a:lnTo>
                  <a:pt x="44890" y="27350"/>
                </a:lnTo>
                <a:lnTo>
                  <a:pt x="46460" y="25010"/>
                </a:lnTo>
                <a:lnTo>
                  <a:pt x="46730" y="25050"/>
                </a:lnTo>
                <a:lnTo>
                  <a:pt x="47140" y="24930"/>
                </a:lnTo>
                <a:lnTo>
                  <a:pt x="47410" y="24920"/>
                </a:lnTo>
                <a:lnTo>
                  <a:pt x="47540" y="24990"/>
                </a:lnTo>
                <a:lnTo>
                  <a:pt x="47740" y="25190"/>
                </a:lnTo>
                <a:lnTo>
                  <a:pt x="47980" y="25260"/>
                </a:lnTo>
                <a:lnTo>
                  <a:pt x="48480" y="25070"/>
                </a:lnTo>
                <a:lnTo>
                  <a:pt x="48810" y="25990"/>
                </a:lnTo>
                <a:lnTo>
                  <a:pt x="49090" y="26280"/>
                </a:lnTo>
                <a:lnTo>
                  <a:pt x="49860" y="26290"/>
                </a:lnTo>
                <a:lnTo>
                  <a:pt x="49990" y="26700"/>
                </a:lnTo>
                <a:lnTo>
                  <a:pt x="49940" y="26950"/>
                </a:lnTo>
                <a:lnTo>
                  <a:pt x="49970" y="27210"/>
                </a:lnTo>
                <a:lnTo>
                  <a:pt x="50060" y="27420"/>
                </a:lnTo>
                <a:lnTo>
                  <a:pt x="50110" y="27640"/>
                </a:lnTo>
                <a:lnTo>
                  <a:pt x="49890" y="27780"/>
                </a:lnTo>
                <a:lnTo>
                  <a:pt x="49870" y="28090"/>
                </a:lnTo>
                <a:lnTo>
                  <a:pt x="49790" y="28450"/>
                </a:lnTo>
                <a:lnTo>
                  <a:pt x="49170" y="29080"/>
                </a:lnTo>
                <a:lnTo>
                  <a:pt x="48700" y="29160"/>
                </a:lnTo>
                <a:lnTo>
                  <a:pt x="48460" y="29080"/>
                </a:lnTo>
                <a:lnTo>
                  <a:pt x="48220" y="29060"/>
                </a:lnTo>
                <a:lnTo>
                  <a:pt x="48070" y="29280"/>
                </a:lnTo>
                <a:lnTo>
                  <a:pt x="48090" y="29580"/>
                </a:lnTo>
                <a:lnTo>
                  <a:pt x="48210" y="29880"/>
                </a:lnTo>
                <a:lnTo>
                  <a:pt x="48240" y="30050"/>
                </a:lnTo>
                <a:lnTo>
                  <a:pt x="48170" y="30300"/>
                </a:lnTo>
                <a:lnTo>
                  <a:pt x="48100" y="30370"/>
                </a:lnTo>
                <a:lnTo>
                  <a:pt x="48030" y="30430"/>
                </a:lnTo>
                <a:lnTo>
                  <a:pt x="47910" y="30620"/>
                </a:lnTo>
                <a:lnTo>
                  <a:pt x="47890" y="30750"/>
                </a:lnTo>
                <a:lnTo>
                  <a:pt x="47890" y="3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