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Nevsehir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Turkey • State Map | Fully Editable Vector Shape</a:t>
            </a:r>
          </a:p>
        </p:txBody>
      </p:sp>
      <p:sp>
        <p:nvSpPr>
          <p:cNvPr id="101" name="Nevsehir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48480" y="25070"/>
                </a:moveTo>
                <a:lnTo>
                  <a:pt x="47980" y="25260"/>
                </a:lnTo>
                <a:lnTo>
                  <a:pt x="47740" y="25190"/>
                </a:lnTo>
                <a:lnTo>
                  <a:pt x="47540" y="24990"/>
                </a:lnTo>
                <a:lnTo>
                  <a:pt x="47410" y="24920"/>
                </a:lnTo>
                <a:lnTo>
                  <a:pt x="47140" y="24930"/>
                </a:lnTo>
                <a:lnTo>
                  <a:pt x="46730" y="25050"/>
                </a:lnTo>
                <a:lnTo>
                  <a:pt x="46460" y="25010"/>
                </a:lnTo>
                <a:lnTo>
                  <a:pt x="46280" y="24900"/>
                </a:lnTo>
                <a:lnTo>
                  <a:pt x="46120" y="24730"/>
                </a:lnTo>
                <a:lnTo>
                  <a:pt x="45930" y="24580"/>
                </a:lnTo>
                <a:lnTo>
                  <a:pt x="45840" y="24500"/>
                </a:lnTo>
                <a:lnTo>
                  <a:pt x="45840" y="24210"/>
                </a:lnTo>
                <a:lnTo>
                  <a:pt x="45980" y="23900"/>
                </a:lnTo>
                <a:lnTo>
                  <a:pt x="45940" y="23620"/>
                </a:lnTo>
                <a:lnTo>
                  <a:pt x="45840" y="23590"/>
                </a:lnTo>
                <a:lnTo>
                  <a:pt x="45640" y="23630"/>
                </a:lnTo>
                <a:lnTo>
                  <a:pt x="45400" y="23560"/>
                </a:lnTo>
                <a:lnTo>
                  <a:pt x="45180" y="23420"/>
                </a:lnTo>
                <a:lnTo>
                  <a:pt x="45110" y="23110"/>
                </a:lnTo>
                <a:lnTo>
                  <a:pt x="45280" y="22840"/>
                </a:lnTo>
                <a:lnTo>
                  <a:pt x="45360" y="22530"/>
                </a:lnTo>
                <a:lnTo>
                  <a:pt x="45200" y="21990"/>
                </a:lnTo>
                <a:lnTo>
                  <a:pt x="45250" y="21740"/>
                </a:lnTo>
                <a:lnTo>
                  <a:pt x="45780" y="22190"/>
                </a:lnTo>
                <a:lnTo>
                  <a:pt x="45970" y="22140"/>
                </a:lnTo>
                <a:lnTo>
                  <a:pt x="45950" y="22000"/>
                </a:lnTo>
                <a:lnTo>
                  <a:pt x="45900" y="21730"/>
                </a:lnTo>
                <a:lnTo>
                  <a:pt x="46000" y="21400"/>
                </a:lnTo>
                <a:lnTo>
                  <a:pt x="46570" y="21160"/>
                </a:lnTo>
                <a:lnTo>
                  <a:pt x="46830" y="21000"/>
                </a:lnTo>
                <a:lnTo>
                  <a:pt x="47130" y="20870"/>
                </a:lnTo>
                <a:lnTo>
                  <a:pt x="47320" y="20610"/>
                </a:lnTo>
                <a:lnTo>
                  <a:pt x="47220" y="20380"/>
                </a:lnTo>
                <a:lnTo>
                  <a:pt x="47080" y="20130"/>
                </a:lnTo>
                <a:lnTo>
                  <a:pt x="47140" y="19730"/>
                </a:lnTo>
                <a:lnTo>
                  <a:pt x="47080" y="19420"/>
                </a:lnTo>
                <a:lnTo>
                  <a:pt x="46980" y="19230"/>
                </a:lnTo>
                <a:lnTo>
                  <a:pt x="46940" y="19010"/>
                </a:lnTo>
                <a:lnTo>
                  <a:pt x="46960" y="18870"/>
                </a:lnTo>
                <a:lnTo>
                  <a:pt x="47060" y="18810"/>
                </a:lnTo>
                <a:lnTo>
                  <a:pt x="47360" y="18890"/>
                </a:lnTo>
                <a:lnTo>
                  <a:pt x="47640" y="18840"/>
                </a:lnTo>
                <a:lnTo>
                  <a:pt x="47710" y="18860"/>
                </a:lnTo>
                <a:lnTo>
                  <a:pt x="47850" y="18920"/>
                </a:lnTo>
                <a:lnTo>
                  <a:pt x="47890" y="19000"/>
                </a:lnTo>
                <a:lnTo>
                  <a:pt x="47910" y="19130"/>
                </a:lnTo>
                <a:lnTo>
                  <a:pt x="47950" y="19250"/>
                </a:lnTo>
                <a:lnTo>
                  <a:pt x="48070" y="19390"/>
                </a:lnTo>
                <a:lnTo>
                  <a:pt x="48220" y="19470"/>
                </a:lnTo>
                <a:lnTo>
                  <a:pt x="48320" y="19660"/>
                </a:lnTo>
                <a:lnTo>
                  <a:pt x="48380" y="19900"/>
                </a:lnTo>
                <a:lnTo>
                  <a:pt x="48760" y="20140"/>
                </a:lnTo>
                <a:lnTo>
                  <a:pt x="48870" y="20330"/>
                </a:lnTo>
                <a:lnTo>
                  <a:pt x="48820" y="20470"/>
                </a:lnTo>
                <a:lnTo>
                  <a:pt x="48840" y="20610"/>
                </a:lnTo>
                <a:lnTo>
                  <a:pt x="48880" y="20740"/>
                </a:lnTo>
                <a:lnTo>
                  <a:pt x="48950" y="20890"/>
                </a:lnTo>
                <a:lnTo>
                  <a:pt x="49020" y="21040"/>
                </a:lnTo>
                <a:lnTo>
                  <a:pt x="48950" y="21150"/>
                </a:lnTo>
                <a:lnTo>
                  <a:pt x="48900" y="21280"/>
                </a:lnTo>
                <a:lnTo>
                  <a:pt x="48890" y="21430"/>
                </a:lnTo>
                <a:lnTo>
                  <a:pt x="48890" y="21580"/>
                </a:lnTo>
                <a:lnTo>
                  <a:pt x="48790" y="21910"/>
                </a:lnTo>
                <a:lnTo>
                  <a:pt x="48660" y="22220"/>
                </a:lnTo>
                <a:lnTo>
                  <a:pt x="48880" y="22660"/>
                </a:lnTo>
                <a:lnTo>
                  <a:pt x="49210" y="23090"/>
                </a:lnTo>
                <a:lnTo>
                  <a:pt x="49190" y="23370"/>
                </a:lnTo>
                <a:lnTo>
                  <a:pt x="49240" y="23650"/>
                </a:lnTo>
                <a:lnTo>
                  <a:pt x="49220" y="23940"/>
                </a:lnTo>
                <a:lnTo>
                  <a:pt x="48800" y="24610"/>
                </a:lnTo>
                <a:lnTo>
                  <a:pt x="48610" y="24810"/>
                </a:lnTo>
                <a:lnTo>
                  <a:pt x="48480" y="250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