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Mus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4170" y="18280"/>
                </a:moveTo>
                <a:lnTo>
                  <a:pt x="84310" y="18660"/>
                </a:lnTo>
                <a:lnTo>
                  <a:pt x="84500" y="19000"/>
                </a:lnTo>
                <a:lnTo>
                  <a:pt x="84650" y="19140"/>
                </a:lnTo>
                <a:lnTo>
                  <a:pt x="84800" y="19310"/>
                </a:lnTo>
                <a:lnTo>
                  <a:pt x="84880" y="19480"/>
                </a:lnTo>
                <a:lnTo>
                  <a:pt x="85000" y="19600"/>
                </a:lnTo>
                <a:lnTo>
                  <a:pt x="85170" y="19850"/>
                </a:lnTo>
                <a:lnTo>
                  <a:pt x="85150" y="20250"/>
                </a:lnTo>
                <a:lnTo>
                  <a:pt x="85170" y="20330"/>
                </a:lnTo>
                <a:lnTo>
                  <a:pt x="85180" y="20420"/>
                </a:lnTo>
                <a:lnTo>
                  <a:pt x="85130" y="20660"/>
                </a:lnTo>
                <a:lnTo>
                  <a:pt x="85090" y="20960"/>
                </a:lnTo>
                <a:lnTo>
                  <a:pt x="85110" y="21280"/>
                </a:lnTo>
                <a:lnTo>
                  <a:pt x="84760" y="21560"/>
                </a:lnTo>
                <a:lnTo>
                  <a:pt x="84370" y="21710"/>
                </a:lnTo>
                <a:lnTo>
                  <a:pt x="83600" y="21620"/>
                </a:lnTo>
                <a:lnTo>
                  <a:pt x="83430" y="21680"/>
                </a:lnTo>
                <a:lnTo>
                  <a:pt x="83280" y="21790"/>
                </a:lnTo>
                <a:lnTo>
                  <a:pt x="83090" y="21870"/>
                </a:lnTo>
                <a:lnTo>
                  <a:pt x="82880" y="21890"/>
                </a:lnTo>
                <a:lnTo>
                  <a:pt x="82790" y="21960"/>
                </a:lnTo>
                <a:lnTo>
                  <a:pt x="82730" y="22240"/>
                </a:lnTo>
                <a:lnTo>
                  <a:pt x="82630" y="22330"/>
                </a:lnTo>
                <a:lnTo>
                  <a:pt x="82210" y="22320"/>
                </a:lnTo>
                <a:lnTo>
                  <a:pt x="82120" y="22540"/>
                </a:lnTo>
                <a:lnTo>
                  <a:pt x="82270" y="22780"/>
                </a:lnTo>
                <a:lnTo>
                  <a:pt x="82300" y="23040"/>
                </a:lnTo>
                <a:lnTo>
                  <a:pt x="82100" y="23210"/>
                </a:lnTo>
                <a:lnTo>
                  <a:pt x="81820" y="23520"/>
                </a:lnTo>
                <a:lnTo>
                  <a:pt x="81490" y="23710"/>
                </a:lnTo>
                <a:lnTo>
                  <a:pt x="80680" y="23650"/>
                </a:lnTo>
                <a:lnTo>
                  <a:pt x="79950" y="23930"/>
                </a:lnTo>
                <a:lnTo>
                  <a:pt x="79900" y="24010"/>
                </a:lnTo>
                <a:lnTo>
                  <a:pt x="79630" y="24040"/>
                </a:lnTo>
                <a:lnTo>
                  <a:pt x="79370" y="24130"/>
                </a:lnTo>
                <a:lnTo>
                  <a:pt x="79230" y="24080"/>
                </a:lnTo>
                <a:lnTo>
                  <a:pt x="79170" y="23920"/>
                </a:lnTo>
                <a:lnTo>
                  <a:pt x="79230" y="23670"/>
                </a:lnTo>
                <a:lnTo>
                  <a:pt x="79170" y="23430"/>
                </a:lnTo>
                <a:lnTo>
                  <a:pt x="78850" y="23200"/>
                </a:lnTo>
                <a:lnTo>
                  <a:pt x="78610" y="22880"/>
                </a:lnTo>
                <a:lnTo>
                  <a:pt x="78580" y="22720"/>
                </a:lnTo>
                <a:lnTo>
                  <a:pt x="78520" y="22580"/>
                </a:lnTo>
                <a:lnTo>
                  <a:pt x="78420" y="22490"/>
                </a:lnTo>
                <a:lnTo>
                  <a:pt x="78360" y="22470"/>
                </a:lnTo>
                <a:lnTo>
                  <a:pt x="78260" y="22330"/>
                </a:lnTo>
                <a:lnTo>
                  <a:pt x="78160" y="21980"/>
                </a:lnTo>
                <a:lnTo>
                  <a:pt x="78300" y="21500"/>
                </a:lnTo>
                <a:lnTo>
                  <a:pt x="78630" y="21090"/>
                </a:lnTo>
                <a:lnTo>
                  <a:pt x="78690" y="20850"/>
                </a:lnTo>
                <a:lnTo>
                  <a:pt x="78660" y="20580"/>
                </a:lnTo>
                <a:lnTo>
                  <a:pt x="78530" y="20340"/>
                </a:lnTo>
                <a:lnTo>
                  <a:pt x="78440" y="20250"/>
                </a:lnTo>
                <a:lnTo>
                  <a:pt x="78330" y="20060"/>
                </a:lnTo>
                <a:lnTo>
                  <a:pt x="78340" y="19870"/>
                </a:lnTo>
                <a:lnTo>
                  <a:pt x="78340" y="19770"/>
                </a:lnTo>
                <a:lnTo>
                  <a:pt x="78300" y="19660"/>
                </a:lnTo>
                <a:lnTo>
                  <a:pt x="78270" y="19610"/>
                </a:lnTo>
                <a:lnTo>
                  <a:pt x="78190" y="19430"/>
                </a:lnTo>
                <a:lnTo>
                  <a:pt x="78220" y="19290"/>
                </a:lnTo>
                <a:lnTo>
                  <a:pt x="78350" y="19050"/>
                </a:lnTo>
                <a:lnTo>
                  <a:pt x="79110" y="18920"/>
                </a:lnTo>
                <a:lnTo>
                  <a:pt x="79490" y="19010"/>
                </a:lnTo>
                <a:lnTo>
                  <a:pt x="79670" y="19130"/>
                </a:lnTo>
                <a:lnTo>
                  <a:pt x="80130" y="19590"/>
                </a:lnTo>
                <a:lnTo>
                  <a:pt x="80410" y="19980"/>
                </a:lnTo>
                <a:lnTo>
                  <a:pt x="80520" y="20080"/>
                </a:lnTo>
                <a:lnTo>
                  <a:pt x="80930" y="20240"/>
                </a:lnTo>
                <a:lnTo>
                  <a:pt x="81340" y="20260"/>
                </a:lnTo>
                <a:lnTo>
                  <a:pt x="81520" y="20120"/>
                </a:lnTo>
                <a:lnTo>
                  <a:pt x="81720" y="20000"/>
                </a:lnTo>
                <a:lnTo>
                  <a:pt x="82300" y="19900"/>
                </a:lnTo>
                <a:lnTo>
                  <a:pt x="82450" y="19770"/>
                </a:lnTo>
                <a:lnTo>
                  <a:pt x="82540" y="19660"/>
                </a:lnTo>
                <a:lnTo>
                  <a:pt x="82860" y="19460"/>
                </a:lnTo>
                <a:lnTo>
                  <a:pt x="83000" y="19230"/>
                </a:lnTo>
                <a:lnTo>
                  <a:pt x="82970" y="18950"/>
                </a:lnTo>
                <a:lnTo>
                  <a:pt x="83070" y="18680"/>
                </a:lnTo>
                <a:lnTo>
                  <a:pt x="83720" y="18350"/>
                </a:lnTo>
                <a:lnTo>
                  <a:pt x="83900" y="18340"/>
                </a:lnTo>
                <a:lnTo>
                  <a:pt x="84080" y="18310"/>
                </a:lnTo>
                <a:lnTo>
                  <a:pt x="84170" y="1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