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Mugla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ugl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2810" y="30890"/>
                </a:moveTo>
                <a:lnTo>
                  <a:pt x="12870" y="30790"/>
                </a:lnTo>
                <a:lnTo>
                  <a:pt x="13120" y="30230"/>
                </a:lnTo>
                <a:lnTo>
                  <a:pt x="13180" y="30130"/>
                </a:lnTo>
                <a:lnTo>
                  <a:pt x="13330" y="30040"/>
                </a:lnTo>
                <a:lnTo>
                  <a:pt x="13490" y="30040"/>
                </a:lnTo>
                <a:lnTo>
                  <a:pt x="13650" y="30150"/>
                </a:lnTo>
                <a:lnTo>
                  <a:pt x="13840" y="30220"/>
                </a:lnTo>
                <a:lnTo>
                  <a:pt x="14220" y="30270"/>
                </a:lnTo>
                <a:lnTo>
                  <a:pt x="14550" y="30500"/>
                </a:lnTo>
                <a:lnTo>
                  <a:pt x="14770" y="30540"/>
                </a:lnTo>
                <a:lnTo>
                  <a:pt x="14980" y="30480"/>
                </a:lnTo>
                <a:lnTo>
                  <a:pt x="15200" y="30480"/>
                </a:lnTo>
                <a:lnTo>
                  <a:pt x="15400" y="30590"/>
                </a:lnTo>
                <a:lnTo>
                  <a:pt x="15740" y="30600"/>
                </a:lnTo>
                <a:lnTo>
                  <a:pt x="16310" y="30560"/>
                </a:lnTo>
                <a:lnTo>
                  <a:pt x="16500" y="30410"/>
                </a:lnTo>
                <a:lnTo>
                  <a:pt x="16670" y="30080"/>
                </a:lnTo>
                <a:lnTo>
                  <a:pt x="16920" y="29900"/>
                </a:lnTo>
                <a:lnTo>
                  <a:pt x="17270" y="29970"/>
                </a:lnTo>
                <a:lnTo>
                  <a:pt x="17560" y="30220"/>
                </a:lnTo>
                <a:lnTo>
                  <a:pt x="17910" y="30410"/>
                </a:lnTo>
                <a:lnTo>
                  <a:pt x="18530" y="30500"/>
                </a:lnTo>
                <a:lnTo>
                  <a:pt x="18590" y="30600"/>
                </a:lnTo>
                <a:lnTo>
                  <a:pt x="18570" y="30720"/>
                </a:lnTo>
                <a:lnTo>
                  <a:pt x="18570" y="30890"/>
                </a:lnTo>
                <a:lnTo>
                  <a:pt x="18620" y="31070"/>
                </a:lnTo>
                <a:lnTo>
                  <a:pt x="18740" y="31110"/>
                </a:lnTo>
                <a:lnTo>
                  <a:pt x="18910" y="31110"/>
                </a:lnTo>
                <a:lnTo>
                  <a:pt x="19130" y="31200"/>
                </a:lnTo>
                <a:lnTo>
                  <a:pt x="19270" y="31450"/>
                </a:lnTo>
                <a:lnTo>
                  <a:pt x="19340" y="31720"/>
                </a:lnTo>
                <a:lnTo>
                  <a:pt x="19500" y="31950"/>
                </a:lnTo>
                <a:lnTo>
                  <a:pt x="19850" y="32010"/>
                </a:lnTo>
                <a:lnTo>
                  <a:pt x="19910" y="32070"/>
                </a:lnTo>
                <a:lnTo>
                  <a:pt x="19990" y="32230"/>
                </a:lnTo>
                <a:lnTo>
                  <a:pt x="20050" y="32290"/>
                </a:lnTo>
                <a:lnTo>
                  <a:pt x="20400" y="32450"/>
                </a:lnTo>
                <a:lnTo>
                  <a:pt x="20680" y="32730"/>
                </a:lnTo>
                <a:lnTo>
                  <a:pt x="20750" y="32960"/>
                </a:lnTo>
                <a:lnTo>
                  <a:pt x="20790" y="33190"/>
                </a:lnTo>
                <a:lnTo>
                  <a:pt x="20800" y="33380"/>
                </a:lnTo>
                <a:lnTo>
                  <a:pt x="20820" y="33480"/>
                </a:lnTo>
                <a:lnTo>
                  <a:pt x="20940" y="33590"/>
                </a:lnTo>
                <a:lnTo>
                  <a:pt x="21200" y="33610"/>
                </a:lnTo>
                <a:lnTo>
                  <a:pt x="21670" y="33870"/>
                </a:lnTo>
                <a:lnTo>
                  <a:pt x="21840" y="33790"/>
                </a:lnTo>
                <a:lnTo>
                  <a:pt x="21930" y="33660"/>
                </a:lnTo>
                <a:lnTo>
                  <a:pt x="21990" y="33510"/>
                </a:lnTo>
                <a:lnTo>
                  <a:pt x="22020" y="33120"/>
                </a:lnTo>
                <a:lnTo>
                  <a:pt x="22240" y="32940"/>
                </a:lnTo>
                <a:lnTo>
                  <a:pt x="22350" y="33240"/>
                </a:lnTo>
                <a:lnTo>
                  <a:pt x="22270" y="33590"/>
                </a:lnTo>
                <a:lnTo>
                  <a:pt x="22460" y="33660"/>
                </a:lnTo>
                <a:lnTo>
                  <a:pt x="22690" y="33370"/>
                </a:lnTo>
                <a:lnTo>
                  <a:pt x="23260" y="33290"/>
                </a:lnTo>
                <a:lnTo>
                  <a:pt x="23660" y="33850"/>
                </a:lnTo>
                <a:lnTo>
                  <a:pt x="23150" y="35030"/>
                </a:lnTo>
                <a:lnTo>
                  <a:pt x="23210" y="35400"/>
                </a:lnTo>
                <a:lnTo>
                  <a:pt x="23120" y="35720"/>
                </a:lnTo>
                <a:lnTo>
                  <a:pt x="22890" y="35890"/>
                </a:lnTo>
                <a:lnTo>
                  <a:pt x="22680" y="36090"/>
                </a:lnTo>
                <a:lnTo>
                  <a:pt x="22630" y="36250"/>
                </a:lnTo>
                <a:lnTo>
                  <a:pt x="22660" y="36410"/>
                </a:lnTo>
                <a:lnTo>
                  <a:pt x="22550" y="36470"/>
                </a:lnTo>
                <a:lnTo>
                  <a:pt x="22410" y="36410"/>
                </a:lnTo>
                <a:lnTo>
                  <a:pt x="22110" y="36530"/>
                </a:lnTo>
                <a:lnTo>
                  <a:pt x="21950" y="36850"/>
                </a:lnTo>
                <a:lnTo>
                  <a:pt x="21920" y="36950"/>
                </a:lnTo>
                <a:lnTo>
                  <a:pt x="21880" y="37040"/>
                </a:lnTo>
                <a:lnTo>
                  <a:pt x="21880" y="37110"/>
                </a:lnTo>
                <a:lnTo>
                  <a:pt x="21880" y="37190"/>
                </a:lnTo>
                <a:lnTo>
                  <a:pt x="21850" y="37340"/>
                </a:lnTo>
                <a:lnTo>
                  <a:pt x="21760" y="37460"/>
                </a:lnTo>
                <a:lnTo>
                  <a:pt x="21630" y="37530"/>
                </a:lnTo>
                <a:lnTo>
                  <a:pt x="21610" y="37510"/>
                </a:lnTo>
                <a:lnTo>
                  <a:pt x="21570" y="37420"/>
                </a:lnTo>
                <a:lnTo>
                  <a:pt x="21510" y="37350"/>
                </a:lnTo>
                <a:lnTo>
                  <a:pt x="21220" y="37250"/>
                </a:lnTo>
                <a:lnTo>
                  <a:pt x="21140" y="37150"/>
                </a:lnTo>
                <a:lnTo>
                  <a:pt x="21080" y="37200"/>
                </a:lnTo>
                <a:lnTo>
                  <a:pt x="21060" y="37120"/>
                </a:lnTo>
                <a:lnTo>
                  <a:pt x="21060" y="37100"/>
                </a:lnTo>
                <a:lnTo>
                  <a:pt x="21080" y="37080"/>
                </a:lnTo>
                <a:lnTo>
                  <a:pt x="21080" y="37030"/>
                </a:lnTo>
                <a:lnTo>
                  <a:pt x="20950" y="37030"/>
                </a:lnTo>
                <a:lnTo>
                  <a:pt x="20980" y="37000"/>
                </a:lnTo>
                <a:lnTo>
                  <a:pt x="20930" y="36960"/>
                </a:lnTo>
                <a:lnTo>
                  <a:pt x="20900" y="36950"/>
                </a:lnTo>
                <a:lnTo>
                  <a:pt x="20850" y="36950"/>
                </a:lnTo>
                <a:lnTo>
                  <a:pt x="20870" y="36900"/>
                </a:lnTo>
                <a:lnTo>
                  <a:pt x="20910" y="36860"/>
                </a:lnTo>
                <a:lnTo>
                  <a:pt x="20960" y="36840"/>
                </a:lnTo>
                <a:lnTo>
                  <a:pt x="21010" y="36830"/>
                </a:lnTo>
                <a:lnTo>
                  <a:pt x="21010" y="36810"/>
                </a:lnTo>
                <a:lnTo>
                  <a:pt x="21000" y="36800"/>
                </a:lnTo>
                <a:lnTo>
                  <a:pt x="20980" y="36790"/>
                </a:lnTo>
                <a:lnTo>
                  <a:pt x="21010" y="36680"/>
                </a:lnTo>
                <a:lnTo>
                  <a:pt x="20980" y="36580"/>
                </a:lnTo>
                <a:lnTo>
                  <a:pt x="20920" y="36510"/>
                </a:lnTo>
                <a:lnTo>
                  <a:pt x="20850" y="36470"/>
                </a:lnTo>
                <a:lnTo>
                  <a:pt x="20850" y="36430"/>
                </a:lnTo>
                <a:lnTo>
                  <a:pt x="20910" y="36380"/>
                </a:lnTo>
                <a:lnTo>
                  <a:pt x="20940" y="36360"/>
                </a:lnTo>
                <a:lnTo>
                  <a:pt x="20980" y="36350"/>
                </a:lnTo>
                <a:lnTo>
                  <a:pt x="20980" y="36300"/>
                </a:lnTo>
                <a:lnTo>
                  <a:pt x="20960" y="36100"/>
                </a:lnTo>
                <a:lnTo>
                  <a:pt x="20940" y="36000"/>
                </a:lnTo>
                <a:lnTo>
                  <a:pt x="20880" y="36030"/>
                </a:lnTo>
                <a:lnTo>
                  <a:pt x="20850" y="36030"/>
                </a:lnTo>
                <a:lnTo>
                  <a:pt x="20790" y="35950"/>
                </a:lnTo>
                <a:lnTo>
                  <a:pt x="20560" y="36040"/>
                </a:lnTo>
                <a:lnTo>
                  <a:pt x="20460" y="36030"/>
                </a:lnTo>
                <a:lnTo>
                  <a:pt x="20550" y="36000"/>
                </a:lnTo>
                <a:lnTo>
                  <a:pt x="20570" y="35950"/>
                </a:lnTo>
                <a:lnTo>
                  <a:pt x="20540" y="35870"/>
                </a:lnTo>
                <a:lnTo>
                  <a:pt x="20490" y="35780"/>
                </a:lnTo>
                <a:lnTo>
                  <a:pt x="20510" y="35740"/>
                </a:lnTo>
                <a:lnTo>
                  <a:pt x="20560" y="35630"/>
                </a:lnTo>
                <a:lnTo>
                  <a:pt x="20590" y="35570"/>
                </a:lnTo>
                <a:lnTo>
                  <a:pt x="20660" y="35630"/>
                </a:lnTo>
                <a:lnTo>
                  <a:pt x="20710" y="35580"/>
                </a:lnTo>
                <a:lnTo>
                  <a:pt x="20780" y="35490"/>
                </a:lnTo>
                <a:lnTo>
                  <a:pt x="20850" y="35460"/>
                </a:lnTo>
                <a:lnTo>
                  <a:pt x="20850" y="35490"/>
                </a:lnTo>
                <a:lnTo>
                  <a:pt x="20820" y="35560"/>
                </a:lnTo>
                <a:lnTo>
                  <a:pt x="20860" y="35580"/>
                </a:lnTo>
                <a:lnTo>
                  <a:pt x="20920" y="35560"/>
                </a:lnTo>
                <a:lnTo>
                  <a:pt x="20950" y="35520"/>
                </a:lnTo>
                <a:lnTo>
                  <a:pt x="20930" y="35460"/>
                </a:lnTo>
                <a:lnTo>
                  <a:pt x="20910" y="35410"/>
                </a:lnTo>
                <a:lnTo>
                  <a:pt x="20880" y="35360"/>
                </a:lnTo>
                <a:lnTo>
                  <a:pt x="20850" y="35330"/>
                </a:lnTo>
                <a:lnTo>
                  <a:pt x="20550" y="35120"/>
                </a:lnTo>
                <a:lnTo>
                  <a:pt x="20180" y="34960"/>
                </a:lnTo>
                <a:lnTo>
                  <a:pt x="20140" y="34910"/>
                </a:lnTo>
                <a:lnTo>
                  <a:pt x="20100" y="34820"/>
                </a:lnTo>
                <a:lnTo>
                  <a:pt x="20020" y="34880"/>
                </a:lnTo>
                <a:lnTo>
                  <a:pt x="19940" y="34990"/>
                </a:lnTo>
                <a:lnTo>
                  <a:pt x="19870" y="35050"/>
                </a:lnTo>
                <a:lnTo>
                  <a:pt x="19870" y="35090"/>
                </a:lnTo>
                <a:lnTo>
                  <a:pt x="19910" y="35090"/>
                </a:lnTo>
                <a:lnTo>
                  <a:pt x="19910" y="35130"/>
                </a:lnTo>
                <a:lnTo>
                  <a:pt x="19820" y="35140"/>
                </a:lnTo>
                <a:lnTo>
                  <a:pt x="19780" y="35150"/>
                </a:lnTo>
                <a:lnTo>
                  <a:pt x="19740" y="35170"/>
                </a:lnTo>
                <a:lnTo>
                  <a:pt x="19730" y="35220"/>
                </a:lnTo>
                <a:lnTo>
                  <a:pt x="19740" y="35270"/>
                </a:lnTo>
                <a:lnTo>
                  <a:pt x="19740" y="35320"/>
                </a:lnTo>
                <a:lnTo>
                  <a:pt x="19680" y="35330"/>
                </a:lnTo>
                <a:lnTo>
                  <a:pt x="19700" y="35380"/>
                </a:lnTo>
                <a:lnTo>
                  <a:pt x="19720" y="35400"/>
                </a:lnTo>
                <a:lnTo>
                  <a:pt x="19740" y="35420"/>
                </a:lnTo>
                <a:lnTo>
                  <a:pt x="19710" y="35460"/>
                </a:lnTo>
                <a:lnTo>
                  <a:pt x="19760" y="35510"/>
                </a:lnTo>
                <a:lnTo>
                  <a:pt x="19780" y="35540"/>
                </a:lnTo>
                <a:lnTo>
                  <a:pt x="19810" y="35540"/>
                </a:lnTo>
                <a:lnTo>
                  <a:pt x="19830" y="35480"/>
                </a:lnTo>
                <a:lnTo>
                  <a:pt x="19860" y="35430"/>
                </a:lnTo>
                <a:lnTo>
                  <a:pt x="19870" y="35380"/>
                </a:lnTo>
                <a:lnTo>
                  <a:pt x="19840" y="35290"/>
                </a:lnTo>
                <a:lnTo>
                  <a:pt x="19920" y="35370"/>
                </a:lnTo>
                <a:lnTo>
                  <a:pt x="19890" y="35470"/>
                </a:lnTo>
                <a:lnTo>
                  <a:pt x="19810" y="35560"/>
                </a:lnTo>
                <a:lnTo>
                  <a:pt x="19740" y="35620"/>
                </a:lnTo>
                <a:lnTo>
                  <a:pt x="19770" y="35680"/>
                </a:lnTo>
                <a:lnTo>
                  <a:pt x="19720" y="35710"/>
                </a:lnTo>
                <a:lnTo>
                  <a:pt x="19640" y="35720"/>
                </a:lnTo>
                <a:lnTo>
                  <a:pt x="19580" y="35700"/>
                </a:lnTo>
                <a:lnTo>
                  <a:pt x="19530" y="35650"/>
                </a:lnTo>
                <a:lnTo>
                  <a:pt x="19530" y="35590"/>
                </a:lnTo>
                <a:lnTo>
                  <a:pt x="19570" y="35550"/>
                </a:lnTo>
                <a:lnTo>
                  <a:pt x="19640" y="35540"/>
                </a:lnTo>
                <a:lnTo>
                  <a:pt x="19640" y="35490"/>
                </a:lnTo>
                <a:lnTo>
                  <a:pt x="19560" y="35450"/>
                </a:lnTo>
                <a:lnTo>
                  <a:pt x="19510" y="35410"/>
                </a:lnTo>
                <a:lnTo>
                  <a:pt x="19460" y="35390"/>
                </a:lnTo>
                <a:lnTo>
                  <a:pt x="19380" y="35420"/>
                </a:lnTo>
                <a:lnTo>
                  <a:pt x="19360" y="35260"/>
                </a:lnTo>
                <a:lnTo>
                  <a:pt x="19190" y="35140"/>
                </a:lnTo>
                <a:lnTo>
                  <a:pt x="18970" y="35100"/>
                </a:lnTo>
                <a:lnTo>
                  <a:pt x="18830" y="35170"/>
                </a:lnTo>
                <a:lnTo>
                  <a:pt x="18800" y="35170"/>
                </a:lnTo>
                <a:lnTo>
                  <a:pt x="18780" y="35060"/>
                </a:lnTo>
                <a:lnTo>
                  <a:pt x="18720" y="35020"/>
                </a:lnTo>
                <a:lnTo>
                  <a:pt x="18660" y="35040"/>
                </a:lnTo>
                <a:lnTo>
                  <a:pt x="18600" y="35130"/>
                </a:lnTo>
                <a:lnTo>
                  <a:pt x="18570" y="35090"/>
                </a:lnTo>
                <a:lnTo>
                  <a:pt x="18510" y="34930"/>
                </a:lnTo>
                <a:lnTo>
                  <a:pt x="18550" y="34850"/>
                </a:lnTo>
                <a:lnTo>
                  <a:pt x="18570" y="34730"/>
                </a:lnTo>
                <a:lnTo>
                  <a:pt x="18560" y="34620"/>
                </a:lnTo>
                <a:lnTo>
                  <a:pt x="18510" y="34560"/>
                </a:lnTo>
                <a:lnTo>
                  <a:pt x="18510" y="34540"/>
                </a:lnTo>
                <a:lnTo>
                  <a:pt x="18510" y="34530"/>
                </a:lnTo>
                <a:lnTo>
                  <a:pt x="18530" y="34530"/>
                </a:lnTo>
                <a:lnTo>
                  <a:pt x="18540" y="34520"/>
                </a:lnTo>
                <a:lnTo>
                  <a:pt x="18530" y="34500"/>
                </a:lnTo>
                <a:lnTo>
                  <a:pt x="18520" y="34490"/>
                </a:lnTo>
                <a:lnTo>
                  <a:pt x="18520" y="34470"/>
                </a:lnTo>
                <a:lnTo>
                  <a:pt x="18540" y="34440"/>
                </a:lnTo>
                <a:lnTo>
                  <a:pt x="18510" y="34440"/>
                </a:lnTo>
                <a:lnTo>
                  <a:pt x="18490" y="34490"/>
                </a:lnTo>
                <a:lnTo>
                  <a:pt x="18480" y="34520"/>
                </a:lnTo>
                <a:lnTo>
                  <a:pt x="18480" y="34560"/>
                </a:lnTo>
                <a:lnTo>
                  <a:pt x="18450" y="34540"/>
                </a:lnTo>
                <a:lnTo>
                  <a:pt x="18450" y="34530"/>
                </a:lnTo>
                <a:lnTo>
                  <a:pt x="18440" y="34490"/>
                </a:lnTo>
                <a:lnTo>
                  <a:pt x="18380" y="34420"/>
                </a:lnTo>
                <a:lnTo>
                  <a:pt x="18240" y="34390"/>
                </a:lnTo>
                <a:lnTo>
                  <a:pt x="18130" y="34450"/>
                </a:lnTo>
                <a:lnTo>
                  <a:pt x="18150" y="34600"/>
                </a:lnTo>
                <a:lnTo>
                  <a:pt x="18100" y="34560"/>
                </a:lnTo>
                <a:lnTo>
                  <a:pt x="18050" y="34550"/>
                </a:lnTo>
                <a:lnTo>
                  <a:pt x="18010" y="34540"/>
                </a:lnTo>
                <a:lnTo>
                  <a:pt x="17950" y="34520"/>
                </a:lnTo>
                <a:lnTo>
                  <a:pt x="18020" y="34480"/>
                </a:lnTo>
                <a:lnTo>
                  <a:pt x="18020" y="34440"/>
                </a:lnTo>
                <a:lnTo>
                  <a:pt x="17910" y="34440"/>
                </a:lnTo>
                <a:lnTo>
                  <a:pt x="17840" y="34420"/>
                </a:lnTo>
                <a:lnTo>
                  <a:pt x="17810" y="34360"/>
                </a:lnTo>
                <a:lnTo>
                  <a:pt x="17790" y="34240"/>
                </a:lnTo>
                <a:lnTo>
                  <a:pt x="17820" y="34240"/>
                </a:lnTo>
                <a:lnTo>
                  <a:pt x="17850" y="34240"/>
                </a:lnTo>
                <a:lnTo>
                  <a:pt x="17860" y="34220"/>
                </a:lnTo>
                <a:lnTo>
                  <a:pt x="17850" y="34180"/>
                </a:lnTo>
                <a:lnTo>
                  <a:pt x="17840" y="34170"/>
                </a:lnTo>
                <a:lnTo>
                  <a:pt x="17830" y="34150"/>
                </a:lnTo>
                <a:lnTo>
                  <a:pt x="17820" y="34140"/>
                </a:lnTo>
                <a:lnTo>
                  <a:pt x="17810" y="34070"/>
                </a:lnTo>
                <a:lnTo>
                  <a:pt x="17790" y="34040"/>
                </a:lnTo>
                <a:lnTo>
                  <a:pt x="17770" y="34040"/>
                </a:lnTo>
                <a:lnTo>
                  <a:pt x="17760" y="34100"/>
                </a:lnTo>
                <a:lnTo>
                  <a:pt x="17710" y="34150"/>
                </a:lnTo>
                <a:lnTo>
                  <a:pt x="17620" y="34180"/>
                </a:lnTo>
                <a:lnTo>
                  <a:pt x="17480" y="34190"/>
                </a:lnTo>
                <a:lnTo>
                  <a:pt x="17430" y="34210"/>
                </a:lnTo>
                <a:lnTo>
                  <a:pt x="17430" y="34250"/>
                </a:lnTo>
                <a:lnTo>
                  <a:pt x="17460" y="34290"/>
                </a:lnTo>
                <a:lnTo>
                  <a:pt x="17500" y="34320"/>
                </a:lnTo>
                <a:lnTo>
                  <a:pt x="17530" y="34320"/>
                </a:lnTo>
                <a:lnTo>
                  <a:pt x="17570" y="34310"/>
                </a:lnTo>
                <a:lnTo>
                  <a:pt x="17610" y="34310"/>
                </a:lnTo>
                <a:lnTo>
                  <a:pt x="17660" y="34360"/>
                </a:lnTo>
                <a:lnTo>
                  <a:pt x="17610" y="34450"/>
                </a:lnTo>
                <a:lnTo>
                  <a:pt x="17570" y="34530"/>
                </a:lnTo>
                <a:lnTo>
                  <a:pt x="17520" y="34600"/>
                </a:lnTo>
                <a:lnTo>
                  <a:pt x="17430" y="34600"/>
                </a:lnTo>
                <a:lnTo>
                  <a:pt x="17190" y="34470"/>
                </a:lnTo>
                <a:lnTo>
                  <a:pt x="17140" y="34440"/>
                </a:lnTo>
                <a:lnTo>
                  <a:pt x="17110" y="34440"/>
                </a:lnTo>
                <a:lnTo>
                  <a:pt x="17130" y="34530"/>
                </a:lnTo>
                <a:lnTo>
                  <a:pt x="17140" y="34560"/>
                </a:lnTo>
                <a:lnTo>
                  <a:pt x="17010" y="34570"/>
                </a:lnTo>
                <a:lnTo>
                  <a:pt x="16960" y="34550"/>
                </a:lnTo>
                <a:lnTo>
                  <a:pt x="16940" y="34500"/>
                </a:lnTo>
                <a:lnTo>
                  <a:pt x="16960" y="34450"/>
                </a:lnTo>
                <a:lnTo>
                  <a:pt x="17010" y="34420"/>
                </a:lnTo>
                <a:lnTo>
                  <a:pt x="17140" y="34400"/>
                </a:lnTo>
                <a:lnTo>
                  <a:pt x="17140" y="34360"/>
                </a:lnTo>
                <a:lnTo>
                  <a:pt x="17080" y="34320"/>
                </a:lnTo>
                <a:lnTo>
                  <a:pt x="17010" y="34260"/>
                </a:lnTo>
                <a:lnTo>
                  <a:pt x="16940" y="34220"/>
                </a:lnTo>
                <a:lnTo>
                  <a:pt x="16860" y="34260"/>
                </a:lnTo>
                <a:lnTo>
                  <a:pt x="16800" y="34360"/>
                </a:lnTo>
                <a:lnTo>
                  <a:pt x="16770" y="34450"/>
                </a:lnTo>
                <a:lnTo>
                  <a:pt x="16780" y="34540"/>
                </a:lnTo>
                <a:lnTo>
                  <a:pt x="16850" y="34600"/>
                </a:lnTo>
                <a:lnTo>
                  <a:pt x="16820" y="34730"/>
                </a:lnTo>
                <a:lnTo>
                  <a:pt x="17010" y="34870"/>
                </a:lnTo>
                <a:lnTo>
                  <a:pt x="17040" y="35010"/>
                </a:lnTo>
                <a:lnTo>
                  <a:pt x="16990" y="34970"/>
                </a:lnTo>
                <a:lnTo>
                  <a:pt x="16910" y="34940"/>
                </a:lnTo>
                <a:lnTo>
                  <a:pt x="16840" y="34960"/>
                </a:lnTo>
                <a:lnTo>
                  <a:pt x="16810" y="35050"/>
                </a:lnTo>
                <a:lnTo>
                  <a:pt x="16780" y="35030"/>
                </a:lnTo>
                <a:lnTo>
                  <a:pt x="16750" y="35010"/>
                </a:lnTo>
                <a:lnTo>
                  <a:pt x="16750" y="35040"/>
                </a:lnTo>
                <a:lnTo>
                  <a:pt x="16740" y="35060"/>
                </a:lnTo>
                <a:lnTo>
                  <a:pt x="16730" y="35070"/>
                </a:lnTo>
                <a:lnTo>
                  <a:pt x="16710" y="35090"/>
                </a:lnTo>
                <a:lnTo>
                  <a:pt x="16740" y="35100"/>
                </a:lnTo>
                <a:lnTo>
                  <a:pt x="16750" y="35130"/>
                </a:lnTo>
                <a:lnTo>
                  <a:pt x="16510" y="35220"/>
                </a:lnTo>
                <a:lnTo>
                  <a:pt x="16410" y="35290"/>
                </a:lnTo>
                <a:lnTo>
                  <a:pt x="16330" y="35420"/>
                </a:lnTo>
                <a:lnTo>
                  <a:pt x="16260" y="35550"/>
                </a:lnTo>
                <a:lnTo>
                  <a:pt x="16170" y="35690"/>
                </a:lnTo>
                <a:lnTo>
                  <a:pt x="16060" y="35780"/>
                </a:lnTo>
                <a:lnTo>
                  <a:pt x="15940" y="35740"/>
                </a:lnTo>
                <a:lnTo>
                  <a:pt x="15920" y="35780"/>
                </a:lnTo>
                <a:lnTo>
                  <a:pt x="15900" y="35800"/>
                </a:lnTo>
                <a:lnTo>
                  <a:pt x="15880" y="35810"/>
                </a:lnTo>
                <a:lnTo>
                  <a:pt x="15840" y="35820"/>
                </a:lnTo>
                <a:lnTo>
                  <a:pt x="15850" y="35840"/>
                </a:lnTo>
                <a:lnTo>
                  <a:pt x="15860" y="35880"/>
                </a:lnTo>
                <a:lnTo>
                  <a:pt x="15870" y="35900"/>
                </a:lnTo>
                <a:lnTo>
                  <a:pt x="15810" y="35930"/>
                </a:lnTo>
                <a:lnTo>
                  <a:pt x="15770" y="35930"/>
                </a:lnTo>
                <a:lnTo>
                  <a:pt x="15730" y="35910"/>
                </a:lnTo>
                <a:lnTo>
                  <a:pt x="15710" y="35860"/>
                </a:lnTo>
                <a:lnTo>
                  <a:pt x="15660" y="35940"/>
                </a:lnTo>
                <a:lnTo>
                  <a:pt x="15600" y="35960"/>
                </a:lnTo>
                <a:lnTo>
                  <a:pt x="15540" y="35920"/>
                </a:lnTo>
                <a:lnTo>
                  <a:pt x="15480" y="35860"/>
                </a:lnTo>
                <a:lnTo>
                  <a:pt x="15490" y="35840"/>
                </a:lnTo>
                <a:lnTo>
                  <a:pt x="15500" y="35800"/>
                </a:lnTo>
                <a:lnTo>
                  <a:pt x="15510" y="35780"/>
                </a:lnTo>
                <a:lnTo>
                  <a:pt x="15490" y="35760"/>
                </a:lnTo>
                <a:lnTo>
                  <a:pt x="15470" y="35740"/>
                </a:lnTo>
                <a:lnTo>
                  <a:pt x="15450" y="35700"/>
                </a:lnTo>
                <a:lnTo>
                  <a:pt x="15810" y="35700"/>
                </a:lnTo>
                <a:lnTo>
                  <a:pt x="15900" y="35660"/>
                </a:lnTo>
                <a:lnTo>
                  <a:pt x="15950" y="35600"/>
                </a:lnTo>
                <a:lnTo>
                  <a:pt x="16000" y="35530"/>
                </a:lnTo>
                <a:lnTo>
                  <a:pt x="16070" y="35460"/>
                </a:lnTo>
                <a:lnTo>
                  <a:pt x="16000" y="35380"/>
                </a:lnTo>
                <a:lnTo>
                  <a:pt x="15910" y="35460"/>
                </a:lnTo>
                <a:lnTo>
                  <a:pt x="15870" y="35490"/>
                </a:lnTo>
                <a:lnTo>
                  <a:pt x="15870" y="35460"/>
                </a:lnTo>
                <a:lnTo>
                  <a:pt x="15920" y="35410"/>
                </a:lnTo>
                <a:lnTo>
                  <a:pt x="15930" y="35330"/>
                </a:lnTo>
                <a:lnTo>
                  <a:pt x="15920" y="35260"/>
                </a:lnTo>
                <a:lnTo>
                  <a:pt x="15870" y="35210"/>
                </a:lnTo>
                <a:lnTo>
                  <a:pt x="15820" y="35180"/>
                </a:lnTo>
                <a:lnTo>
                  <a:pt x="15810" y="35200"/>
                </a:lnTo>
                <a:lnTo>
                  <a:pt x="15810" y="35270"/>
                </a:lnTo>
                <a:lnTo>
                  <a:pt x="15780" y="35300"/>
                </a:lnTo>
                <a:lnTo>
                  <a:pt x="15730" y="35300"/>
                </a:lnTo>
                <a:lnTo>
                  <a:pt x="15680" y="35270"/>
                </a:lnTo>
                <a:lnTo>
                  <a:pt x="15640" y="35250"/>
                </a:lnTo>
                <a:lnTo>
                  <a:pt x="15600" y="35270"/>
                </a:lnTo>
                <a:lnTo>
                  <a:pt x="15550" y="35270"/>
                </a:lnTo>
                <a:lnTo>
                  <a:pt x="15500" y="35250"/>
                </a:lnTo>
                <a:lnTo>
                  <a:pt x="15480" y="35190"/>
                </a:lnTo>
                <a:lnTo>
                  <a:pt x="15510" y="35170"/>
                </a:lnTo>
                <a:lnTo>
                  <a:pt x="15680" y="35130"/>
                </a:lnTo>
                <a:lnTo>
                  <a:pt x="15640" y="35090"/>
                </a:lnTo>
                <a:lnTo>
                  <a:pt x="15740" y="35100"/>
                </a:lnTo>
                <a:lnTo>
                  <a:pt x="15770" y="35090"/>
                </a:lnTo>
                <a:lnTo>
                  <a:pt x="15800" y="35070"/>
                </a:lnTo>
                <a:lnTo>
                  <a:pt x="15820" y="35040"/>
                </a:lnTo>
                <a:lnTo>
                  <a:pt x="15840" y="35020"/>
                </a:lnTo>
                <a:lnTo>
                  <a:pt x="15840" y="35010"/>
                </a:lnTo>
                <a:lnTo>
                  <a:pt x="16020" y="35000"/>
                </a:lnTo>
                <a:lnTo>
                  <a:pt x="16070" y="34970"/>
                </a:lnTo>
                <a:lnTo>
                  <a:pt x="16050" y="35060"/>
                </a:lnTo>
                <a:lnTo>
                  <a:pt x="16120" y="35070"/>
                </a:lnTo>
                <a:lnTo>
                  <a:pt x="16190" y="35010"/>
                </a:lnTo>
                <a:lnTo>
                  <a:pt x="16200" y="34930"/>
                </a:lnTo>
                <a:lnTo>
                  <a:pt x="16150" y="34890"/>
                </a:lnTo>
                <a:lnTo>
                  <a:pt x="16060" y="34880"/>
                </a:lnTo>
                <a:lnTo>
                  <a:pt x="16030" y="34850"/>
                </a:lnTo>
                <a:lnTo>
                  <a:pt x="16040" y="34810"/>
                </a:lnTo>
                <a:lnTo>
                  <a:pt x="16080" y="34770"/>
                </a:lnTo>
                <a:lnTo>
                  <a:pt x="16130" y="34730"/>
                </a:lnTo>
                <a:lnTo>
                  <a:pt x="16160" y="34680"/>
                </a:lnTo>
                <a:lnTo>
                  <a:pt x="16180" y="34720"/>
                </a:lnTo>
                <a:lnTo>
                  <a:pt x="16200" y="34750"/>
                </a:lnTo>
                <a:lnTo>
                  <a:pt x="16260" y="34810"/>
                </a:lnTo>
                <a:lnTo>
                  <a:pt x="16240" y="34700"/>
                </a:lnTo>
                <a:lnTo>
                  <a:pt x="16230" y="34580"/>
                </a:lnTo>
                <a:lnTo>
                  <a:pt x="16200" y="34530"/>
                </a:lnTo>
                <a:lnTo>
                  <a:pt x="16150" y="34520"/>
                </a:lnTo>
                <a:lnTo>
                  <a:pt x="16090" y="34520"/>
                </a:lnTo>
                <a:lnTo>
                  <a:pt x="16050" y="34550"/>
                </a:lnTo>
                <a:lnTo>
                  <a:pt x="15970" y="34680"/>
                </a:lnTo>
                <a:lnTo>
                  <a:pt x="15870" y="34750"/>
                </a:lnTo>
                <a:lnTo>
                  <a:pt x="15830" y="34740"/>
                </a:lnTo>
                <a:lnTo>
                  <a:pt x="15810" y="34680"/>
                </a:lnTo>
                <a:lnTo>
                  <a:pt x="15740" y="34750"/>
                </a:lnTo>
                <a:lnTo>
                  <a:pt x="15550" y="34810"/>
                </a:lnTo>
                <a:lnTo>
                  <a:pt x="15480" y="34850"/>
                </a:lnTo>
                <a:lnTo>
                  <a:pt x="15450" y="34850"/>
                </a:lnTo>
                <a:lnTo>
                  <a:pt x="15420" y="34770"/>
                </a:lnTo>
                <a:lnTo>
                  <a:pt x="15380" y="34790"/>
                </a:lnTo>
                <a:lnTo>
                  <a:pt x="15320" y="34850"/>
                </a:lnTo>
                <a:lnTo>
                  <a:pt x="15250" y="34890"/>
                </a:lnTo>
                <a:lnTo>
                  <a:pt x="15230" y="34810"/>
                </a:lnTo>
                <a:lnTo>
                  <a:pt x="15190" y="34810"/>
                </a:lnTo>
                <a:lnTo>
                  <a:pt x="15160" y="34860"/>
                </a:lnTo>
                <a:lnTo>
                  <a:pt x="15120" y="34890"/>
                </a:lnTo>
                <a:lnTo>
                  <a:pt x="15090" y="34870"/>
                </a:lnTo>
                <a:lnTo>
                  <a:pt x="15060" y="34820"/>
                </a:lnTo>
                <a:lnTo>
                  <a:pt x="15030" y="34810"/>
                </a:lnTo>
                <a:lnTo>
                  <a:pt x="14990" y="34890"/>
                </a:lnTo>
                <a:lnTo>
                  <a:pt x="14960" y="34890"/>
                </a:lnTo>
                <a:lnTo>
                  <a:pt x="14900" y="34840"/>
                </a:lnTo>
                <a:lnTo>
                  <a:pt x="14820" y="34790"/>
                </a:lnTo>
                <a:lnTo>
                  <a:pt x="14720" y="34770"/>
                </a:lnTo>
                <a:lnTo>
                  <a:pt x="14630" y="34810"/>
                </a:lnTo>
                <a:lnTo>
                  <a:pt x="14630" y="34770"/>
                </a:lnTo>
                <a:lnTo>
                  <a:pt x="14580" y="34790"/>
                </a:lnTo>
                <a:lnTo>
                  <a:pt x="14520" y="34790"/>
                </a:lnTo>
                <a:lnTo>
                  <a:pt x="14460" y="34770"/>
                </a:lnTo>
                <a:lnTo>
                  <a:pt x="14390" y="34770"/>
                </a:lnTo>
                <a:lnTo>
                  <a:pt x="14310" y="34790"/>
                </a:lnTo>
                <a:lnTo>
                  <a:pt x="14210" y="34920"/>
                </a:lnTo>
                <a:lnTo>
                  <a:pt x="14140" y="34970"/>
                </a:lnTo>
                <a:lnTo>
                  <a:pt x="14140" y="35010"/>
                </a:lnTo>
                <a:lnTo>
                  <a:pt x="14160" y="35060"/>
                </a:lnTo>
                <a:lnTo>
                  <a:pt x="14090" y="35250"/>
                </a:lnTo>
                <a:lnTo>
                  <a:pt x="14080" y="35380"/>
                </a:lnTo>
                <a:lnTo>
                  <a:pt x="13920" y="35300"/>
                </a:lnTo>
                <a:lnTo>
                  <a:pt x="13840" y="35270"/>
                </a:lnTo>
                <a:lnTo>
                  <a:pt x="13760" y="35250"/>
                </a:lnTo>
                <a:lnTo>
                  <a:pt x="13670" y="35260"/>
                </a:lnTo>
                <a:lnTo>
                  <a:pt x="13600" y="35280"/>
                </a:lnTo>
                <a:lnTo>
                  <a:pt x="13550" y="35280"/>
                </a:lnTo>
                <a:lnTo>
                  <a:pt x="13530" y="35210"/>
                </a:lnTo>
                <a:lnTo>
                  <a:pt x="13200" y="35330"/>
                </a:lnTo>
                <a:lnTo>
                  <a:pt x="13180" y="35370"/>
                </a:lnTo>
                <a:lnTo>
                  <a:pt x="13160" y="35400"/>
                </a:lnTo>
                <a:lnTo>
                  <a:pt x="13140" y="35420"/>
                </a:lnTo>
                <a:lnTo>
                  <a:pt x="13120" y="35400"/>
                </a:lnTo>
                <a:lnTo>
                  <a:pt x="13060" y="35350"/>
                </a:lnTo>
                <a:lnTo>
                  <a:pt x="13020" y="35330"/>
                </a:lnTo>
                <a:lnTo>
                  <a:pt x="12910" y="35310"/>
                </a:lnTo>
                <a:lnTo>
                  <a:pt x="12870" y="35310"/>
                </a:lnTo>
                <a:lnTo>
                  <a:pt x="12810" y="35330"/>
                </a:lnTo>
                <a:lnTo>
                  <a:pt x="12800" y="35260"/>
                </a:lnTo>
                <a:lnTo>
                  <a:pt x="12760" y="35220"/>
                </a:lnTo>
                <a:lnTo>
                  <a:pt x="12710" y="35220"/>
                </a:lnTo>
                <a:lnTo>
                  <a:pt x="12650" y="35250"/>
                </a:lnTo>
                <a:lnTo>
                  <a:pt x="12650" y="35230"/>
                </a:lnTo>
                <a:lnTo>
                  <a:pt x="12650" y="35220"/>
                </a:lnTo>
                <a:lnTo>
                  <a:pt x="12630" y="35220"/>
                </a:lnTo>
                <a:lnTo>
                  <a:pt x="12620" y="35210"/>
                </a:lnTo>
                <a:lnTo>
                  <a:pt x="12640" y="35180"/>
                </a:lnTo>
                <a:lnTo>
                  <a:pt x="12640" y="35140"/>
                </a:lnTo>
                <a:lnTo>
                  <a:pt x="12620" y="35110"/>
                </a:lnTo>
                <a:lnTo>
                  <a:pt x="12580" y="35090"/>
                </a:lnTo>
                <a:lnTo>
                  <a:pt x="12580" y="35050"/>
                </a:lnTo>
                <a:lnTo>
                  <a:pt x="12640" y="35080"/>
                </a:lnTo>
                <a:lnTo>
                  <a:pt x="12720" y="35100"/>
                </a:lnTo>
                <a:lnTo>
                  <a:pt x="12800" y="35100"/>
                </a:lnTo>
                <a:lnTo>
                  <a:pt x="12860" y="35070"/>
                </a:lnTo>
                <a:lnTo>
                  <a:pt x="12900" y="35010"/>
                </a:lnTo>
                <a:lnTo>
                  <a:pt x="12920" y="34910"/>
                </a:lnTo>
                <a:lnTo>
                  <a:pt x="12980" y="34850"/>
                </a:lnTo>
                <a:lnTo>
                  <a:pt x="13030" y="34810"/>
                </a:lnTo>
                <a:lnTo>
                  <a:pt x="13070" y="34800"/>
                </a:lnTo>
                <a:lnTo>
                  <a:pt x="13190" y="34810"/>
                </a:lnTo>
                <a:lnTo>
                  <a:pt x="13540" y="34750"/>
                </a:lnTo>
                <a:lnTo>
                  <a:pt x="13710" y="34770"/>
                </a:lnTo>
                <a:lnTo>
                  <a:pt x="13800" y="34740"/>
                </a:lnTo>
                <a:lnTo>
                  <a:pt x="13820" y="34670"/>
                </a:lnTo>
                <a:lnTo>
                  <a:pt x="13830" y="34590"/>
                </a:lnTo>
                <a:lnTo>
                  <a:pt x="13850" y="34520"/>
                </a:lnTo>
                <a:lnTo>
                  <a:pt x="13960" y="34490"/>
                </a:lnTo>
                <a:lnTo>
                  <a:pt x="14180" y="34630"/>
                </a:lnTo>
                <a:lnTo>
                  <a:pt x="14240" y="34600"/>
                </a:lnTo>
                <a:lnTo>
                  <a:pt x="14320" y="34640"/>
                </a:lnTo>
                <a:lnTo>
                  <a:pt x="14380" y="34640"/>
                </a:lnTo>
                <a:lnTo>
                  <a:pt x="14450" y="34630"/>
                </a:lnTo>
                <a:lnTo>
                  <a:pt x="14500" y="34640"/>
                </a:lnTo>
                <a:lnTo>
                  <a:pt x="14620" y="34530"/>
                </a:lnTo>
                <a:lnTo>
                  <a:pt x="14690" y="34490"/>
                </a:lnTo>
                <a:lnTo>
                  <a:pt x="15100" y="34480"/>
                </a:lnTo>
                <a:lnTo>
                  <a:pt x="15150" y="34460"/>
                </a:lnTo>
                <a:lnTo>
                  <a:pt x="15180" y="34500"/>
                </a:lnTo>
                <a:lnTo>
                  <a:pt x="15260" y="34530"/>
                </a:lnTo>
                <a:lnTo>
                  <a:pt x="15360" y="34560"/>
                </a:lnTo>
                <a:lnTo>
                  <a:pt x="15450" y="34560"/>
                </a:lnTo>
                <a:lnTo>
                  <a:pt x="15610" y="34540"/>
                </a:lnTo>
                <a:lnTo>
                  <a:pt x="15690" y="34570"/>
                </a:lnTo>
                <a:lnTo>
                  <a:pt x="15770" y="34640"/>
                </a:lnTo>
                <a:lnTo>
                  <a:pt x="15790" y="34580"/>
                </a:lnTo>
                <a:lnTo>
                  <a:pt x="15820" y="34550"/>
                </a:lnTo>
                <a:lnTo>
                  <a:pt x="15910" y="34480"/>
                </a:lnTo>
                <a:lnTo>
                  <a:pt x="15880" y="34410"/>
                </a:lnTo>
                <a:lnTo>
                  <a:pt x="15830" y="34380"/>
                </a:lnTo>
                <a:lnTo>
                  <a:pt x="15760" y="34360"/>
                </a:lnTo>
                <a:lnTo>
                  <a:pt x="15680" y="34360"/>
                </a:lnTo>
                <a:lnTo>
                  <a:pt x="15710" y="34320"/>
                </a:lnTo>
                <a:lnTo>
                  <a:pt x="15750" y="34340"/>
                </a:lnTo>
                <a:lnTo>
                  <a:pt x="15760" y="34300"/>
                </a:lnTo>
                <a:lnTo>
                  <a:pt x="15730" y="34240"/>
                </a:lnTo>
                <a:lnTo>
                  <a:pt x="15680" y="34190"/>
                </a:lnTo>
                <a:lnTo>
                  <a:pt x="15700" y="34190"/>
                </a:lnTo>
                <a:lnTo>
                  <a:pt x="15710" y="34180"/>
                </a:lnTo>
                <a:lnTo>
                  <a:pt x="15720" y="34170"/>
                </a:lnTo>
                <a:lnTo>
                  <a:pt x="15740" y="34160"/>
                </a:lnTo>
                <a:lnTo>
                  <a:pt x="15780" y="34180"/>
                </a:lnTo>
                <a:lnTo>
                  <a:pt x="15810" y="34160"/>
                </a:lnTo>
                <a:lnTo>
                  <a:pt x="15860" y="34130"/>
                </a:lnTo>
                <a:lnTo>
                  <a:pt x="15910" y="34110"/>
                </a:lnTo>
                <a:lnTo>
                  <a:pt x="15910" y="34080"/>
                </a:lnTo>
                <a:lnTo>
                  <a:pt x="15810" y="33980"/>
                </a:lnTo>
                <a:lnTo>
                  <a:pt x="15770" y="33920"/>
                </a:lnTo>
                <a:lnTo>
                  <a:pt x="15740" y="33870"/>
                </a:lnTo>
                <a:lnTo>
                  <a:pt x="15810" y="33910"/>
                </a:lnTo>
                <a:lnTo>
                  <a:pt x="15840" y="33870"/>
                </a:lnTo>
                <a:lnTo>
                  <a:pt x="15810" y="33850"/>
                </a:lnTo>
                <a:lnTo>
                  <a:pt x="15800" y="33830"/>
                </a:lnTo>
                <a:lnTo>
                  <a:pt x="15790" y="33810"/>
                </a:lnTo>
                <a:lnTo>
                  <a:pt x="15770" y="33790"/>
                </a:lnTo>
                <a:lnTo>
                  <a:pt x="15810" y="33790"/>
                </a:lnTo>
                <a:lnTo>
                  <a:pt x="15890" y="33780"/>
                </a:lnTo>
                <a:lnTo>
                  <a:pt x="15940" y="33790"/>
                </a:lnTo>
                <a:lnTo>
                  <a:pt x="15940" y="33750"/>
                </a:lnTo>
                <a:lnTo>
                  <a:pt x="15840" y="33750"/>
                </a:lnTo>
                <a:lnTo>
                  <a:pt x="15840" y="33710"/>
                </a:lnTo>
                <a:lnTo>
                  <a:pt x="15950" y="33710"/>
                </a:lnTo>
                <a:lnTo>
                  <a:pt x="16000" y="33720"/>
                </a:lnTo>
                <a:lnTo>
                  <a:pt x="16030" y="33750"/>
                </a:lnTo>
                <a:lnTo>
                  <a:pt x="16060" y="33720"/>
                </a:lnTo>
                <a:lnTo>
                  <a:pt x="16090" y="33710"/>
                </a:lnTo>
                <a:lnTo>
                  <a:pt x="16110" y="33720"/>
                </a:lnTo>
                <a:lnTo>
                  <a:pt x="16130" y="33750"/>
                </a:lnTo>
                <a:lnTo>
                  <a:pt x="16160" y="33750"/>
                </a:lnTo>
                <a:lnTo>
                  <a:pt x="16210" y="33720"/>
                </a:lnTo>
                <a:lnTo>
                  <a:pt x="16320" y="33770"/>
                </a:lnTo>
                <a:lnTo>
                  <a:pt x="16360" y="33750"/>
                </a:lnTo>
                <a:lnTo>
                  <a:pt x="16390" y="33750"/>
                </a:lnTo>
                <a:lnTo>
                  <a:pt x="16400" y="33790"/>
                </a:lnTo>
                <a:lnTo>
                  <a:pt x="16430" y="33870"/>
                </a:lnTo>
                <a:lnTo>
                  <a:pt x="16440" y="33840"/>
                </a:lnTo>
                <a:lnTo>
                  <a:pt x="16440" y="33830"/>
                </a:lnTo>
                <a:lnTo>
                  <a:pt x="16440" y="33820"/>
                </a:lnTo>
                <a:lnTo>
                  <a:pt x="16430" y="33790"/>
                </a:lnTo>
                <a:lnTo>
                  <a:pt x="16440" y="33760"/>
                </a:lnTo>
                <a:lnTo>
                  <a:pt x="16440" y="33740"/>
                </a:lnTo>
                <a:lnTo>
                  <a:pt x="16420" y="33720"/>
                </a:lnTo>
                <a:lnTo>
                  <a:pt x="16390" y="33710"/>
                </a:lnTo>
                <a:lnTo>
                  <a:pt x="16390" y="33670"/>
                </a:lnTo>
                <a:lnTo>
                  <a:pt x="16430" y="33660"/>
                </a:lnTo>
                <a:lnTo>
                  <a:pt x="16470" y="33670"/>
                </a:lnTo>
                <a:lnTo>
                  <a:pt x="16500" y="33680"/>
                </a:lnTo>
                <a:lnTo>
                  <a:pt x="16520" y="33710"/>
                </a:lnTo>
                <a:lnTo>
                  <a:pt x="16620" y="33550"/>
                </a:lnTo>
                <a:lnTo>
                  <a:pt x="16650" y="33510"/>
                </a:lnTo>
                <a:lnTo>
                  <a:pt x="16650" y="33460"/>
                </a:lnTo>
                <a:lnTo>
                  <a:pt x="16590" y="33460"/>
                </a:lnTo>
                <a:lnTo>
                  <a:pt x="16620" y="33400"/>
                </a:lnTo>
                <a:lnTo>
                  <a:pt x="16650" y="33340"/>
                </a:lnTo>
                <a:lnTo>
                  <a:pt x="16730" y="33400"/>
                </a:lnTo>
                <a:lnTo>
                  <a:pt x="16800" y="33420"/>
                </a:lnTo>
                <a:lnTo>
                  <a:pt x="16840" y="33380"/>
                </a:lnTo>
                <a:lnTo>
                  <a:pt x="16810" y="33300"/>
                </a:lnTo>
                <a:lnTo>
                  <a:pt x="17070" y="33200"/>
                </a:lnTo>
                <a:lnTo>
                  <a:pt x="17210" y="33160"/>
                </a:lnTo>
                <a:lnTo>
                  <a:pt x="17210" y="33130"/>
                </a:lnTo>
                <a:lnTo>
                  <a:pt x="17170" y="33080"/>
                </a:lnTo>
                <a:lnTo>
                  <a:pt x="17140" y="33060"/>
                </a:lnTo>
                <a:lnTo>
                  <a:pt x="17090" y="33040"/>
                </a:lnTo>
                <a:lnTo>
                  <a:pt x="16470" y="33140"/>
                </a:lnTo>
                <a:lnTo>
                  <a:pt x="16240" y="33130"/>
                </a:lnTo>
                <a:lnTo>
                  <a:pt x="16150" y="33150"/>
                </a:lnTo>
                <a:lnTo>
                  <a:pt x="16160" y="33220"/>
                </a:lnTo>
                <a:lnTo>
                  <a:pt x="16160" y="33260"/>
                </a:lnTo>
                <a:lnTo>
                  <a:pt x="16080" y="33220"/>
                </a:lnTo>
                <a:lnTo>
                  <a:pt x="15580" y="33140"/>
                </a:lnTo>
                <a:lnTo>
                  <a:pt x="15530" y="33150"/>
                </a:lnTo>
                <a:lnTo>
                  <a:pt x="15470" y="33210"/>
                </a:lnTo>
                <a:lnTo>
                  <a:pt x="15410" y="33220"/>
                </a:lnTo>
                <a:lnTo>
                  <a:pt x="15360" y="33210"/>
                </a:lnTo>
                <a:lnTo>
                  <a:pt x="15220" y="33180"/>
                </a:lnTo>
                <a:lnTo>
                  <a:pt x="15100" y="33190"/>
                </a:lnTo>
                <a:lnTo>
                  <a:pt x="14710" y="33320"/>
                </a:lnTo>
                <a:lnTo>
                  <a:pt x="14660" y="33300"/>
                </a:lnTo>
                <a:lnTo>
                  <a:pt x="14630" y="33300"/>
                </a:lnTo>
                <a:lnTo>
                  <a:pt x="14630" y="33320"/>
                </a:lnTo>
                <a:lnTo>
                  <a:pt x="14600" y="33380"/>
                </a:lnTo>
                <a:lnTo>
                  <a:pt x="14560" y="33370"/>
                </a:lnTo>
                <a:lnTo>
                  <a:pt x="14520" y="33360"/>
                </a:lnTo>
                <a:lnTo>
                  <a:pt x="14460" y="33360"/>
                </a:lnTo>
                <a:lnTo>
                  <a:pt x="14410" y="33380"/>
                </a:lnTo>
                <a:lnTo>
                  <a:pt x="14310" y="33310"/>
                </a:lnTo>
                <a:lnTo>
                  <a:pt x="14160" y="33310"/>
                </a:lnTo>
                <a:lnTo>
                  <a:pt x="14010" y="33370"/>
                </a:lnTo>
                <a:lnTo>
                  <a:pt x="13920" y="33460"/>
                </a:lnTo>
                <a:lnTo>
                  <a:pt x="13830" y="33410"/>
                </a:lnTo>
                <a:lnTo>
                  <a:pt x="13700" y="33360"/>
                </a:lnTo>
                <a:lnTo>
                  <a:pt x="13590" y="33370"/>
                </a:lnTo>
                <a:lnTo>
                  <a:pt x="13560" y="33510"/>
                </a:lnTo>
                <a:lnTo>
                  <a:pt x="13450" y="33420"/>
                </a:lnTo>
                <a:lnTo>
                  <a:pt x="13400" y="33400"/>
                </a:lnTo>
                <a:lnTo>
                  <a:pt x="13330" y="33380"/>
                </a:lnTo>
                <a:lnTo>
                  <a:pt x="13190" y="33400"/>
                </a:lnTo>
                <a:lnTo>
                  <a:pt x="13140" y="33380"/>
                </a:lnTo>
                <a:lnTo>
                  <a:pt x="13090" y="33340"/>
                </a:lnTo>
                <a:lnTo>
                  <a:pt x="13010" y="33210"/>
                </a:lnTo>
                <a:lnTo>
                  <a:pt x="12980" y="33180"/>
                </a:lnTo>
                <a:lnTo>
                  <a:pt x="12900" y="33180"/>
                </a:lnTo>
                <a:lnTo>
                  <a:pt x="12830" y="33250"/>
                </a:lnTo>
                <a:lnTo>
                  <a:pt x="12800" y="33200"/>
                </a:lnTo>
                <a:lnTo>
                  <a:pt x="12810" y="33180"/>
                </a:lnTo>
                <a:lnTo>
                  <a:pt x="12780" y="33180"/>
                </a:lnTo>
                <a:lnTo>
                  <a:pt x="12770" y="33240"/>
                </a:lnTo>
                <a:lnTo>
                  <a:pt x="12710" y="33380"/>
                </a:lnTo>
                <a:lnTo>
                  <a:pt x="12700" y="33350"/>
                </a:lnTo>
                <a:lnTo>
                  <a:pt x="12690" y="33340"/>
                </a:lnTo>
                <a:lnTo>
                  <a:pt x="12700" y="33330"/>
                </a:lnTo>
                <a:lnTo>
                  <a:pt x="12710" y="33300"/>
                </a:lnTo>
                <a:lnTo>
                  <a:pt x="12710" y="33290"/>
                </a:lnTo>
                <a:lnTo>
                  <a:pt x="12700" y="33290"/>
                </a:lnTo>
                <a:lnTo>
                  <a:pt x="12690" y="33280"/>
                </a:lnTo>
                <a:lnTo>
                  <a:pt x="12680" y="33260"/>
                </a:lnTo>
                <a:lnTo>
                  <a:pt x="12700" y="33240"/>
                </a:lnTo>
                <a:lnTo>
                  <a:pt x="12710" y="33230"/>
                </a:lnTo>
                <a:lnTo>
                  <a:pt x="12700" y="33220"/>
                </a:lnTo>
                <a:lnTo>
                  <a:pt x="12680" y="33180"/>
                </a:lnTo>
                <a:lnTo>
                  <a:pt x="12640" y="33210"/>
                </a:lnTo>
                <a:lnTo>
                  <a:pt x="12510" y="33240"/>
                </a:lnTo>
                <a:lnTo>
                  <a:pt x="12450" y="33260"/>
                </a:lnTo>
                <a:lnTo>
                  <a:pt x="12450" y="33300"/>
                </a:lnTo>
                <a:lnTo>
                  <a:pt x="12470" y="33360"/>
                </a:lnTo>
                <a:lnTo>
                  <a:pt x="12440" y="33430"/>
                </a:lnTo>
                <a:lnTo>
                  <a:pt x="12390" y="33480"/>
                </a:lnTo>
                <a:lnTo>
                  <a:pt x="12320" y="33510"/>
                </a:lnTo>
                <a:lnTo>
                  <a:pt x="12340" y="33560"/>
                </a:lnTo>
                <a:lnTo>
                  <a:pt x="12360" y="33590"/>
                </a:lnTo>
                <a:lnTo>
                  <a:pt x="12310" y="33570"/>
                </a:lnTo>
                <a:lnTo>
                  <a:pt x="12290" y="33570"/>
                </a:lnTo>
                <a:lnTo>
                  <a:pt x="12260" y="33590"/>
                </a:lnTo>
                <a:lnTo>
                  <a:pt x="12230" y="33540"/>
                </a:lnTo>
                <a:lnTo>
                  <a:pt x="12140" y="33560"/>
                </a:lnTo>
                <a:lnTo>
                  <a:pt x="12090" y="33470"/>
                </a:lnTo>
                <a:lnTo>
                  <a:pt x="12070" y="33340"/>
                </a:lnTo>
                <a:lnTo>
                  <a:pt x="12060" y="33240"/>
                </a:lnTo>
                <a:lnTo>
                  <a:pt x="12040" y="33140"/>
                </a:lnTo>
                <a:lnTo>
                  <a:pt x="12000" y="33060"/>
                </a:lnTo>
                <a:lnTo>
                  <a:pt x="11980" y="32980"/>
                </a:lnTo>
                <a:lnTo>
                  <a:pt x="12030" y="32850"/>
                </a:lnTo>
                <a:lnTo>
                  <a:pt x="12070" y="32850"/>
                </a:lnTo>
                <a:lnTo>
                  <a:pt x="12150" y="32820"/>
                </a:lnTo>
                <a:lnTo>
                  <a:pt x="12230" y="32760"/>
                </a:lnTo>
                <a:lnTo>
                  <a:pt x="12290" y="32690"/>
                </a:lnTo>
                <a:lnTo>
                  <a:pt x="12260" y="32660"/>
                </a:lnTo>
                <a:lnTo>
                  <a:pt x="12220" y="32650"/>
                </a:lnTo>
                <a:lnTo>
                  <a:pt x="12180" y="32660"/>
                </a:lnTo>
                <a:lnTo>
                  <a:pt x="12130" y="32690"/>
                </a:lnTo>
                <a:lnTo>
                  <a:pt x="12110" y="32670"/>
                </a:lnTo>
                <a:lnTo>
                  <a:pt x="12100" y="32650"/>
                </a:lnTo>
                <a:lnTo>
                  <a:pt x="12090" y="32610"/>
                </a:lnTo>
                <a:lnTo>
                  <a:pt x="12130" y="32640"/>
                </a:lnTo>
                <a:lnTo>
                  <a:pt x="12180" y="32580"/>
                </a:lnTo>
                <a:lnTo>
                  <a:pt x="12330" y="32630"/>
                </a:lnTo>
                <a:lnTo>
                  <a:pt x="12420" y="32610"/>
                </a:lnTo>
                <a:lnTo>
                  <a:pt x="12420" y="32570"/>
                </a:lnTo>
                <a:lnTo>
                  <a:pt x="12430" y="32520"/>
                </a:lnTo>
                <a:lnTo>
                  <a:pt x="12440" y="32470"/>
                </a:lnTo>
                <a:lnTo>
                  <a:pt x="12420" y="32400"/>
                </a:lnTo>
                <a:lnTo>
                  <a:pt x="12470" y="32420"/>
                </a:lnTo>
                <a:lnTo>
                  <a:pt x="12510" y="32450"/>
                </a:lnTo>
                <a:lnTo>
                  <a:pt x="12520" y="32500"/>
                </a:lnTo>
                <a:lnTo>
                  <a:pt x="12520" y="32570"/>
                </a:lnTo>
                <a:lnTo>
                  <a:pt x="12550" y="32570"/>
                </a:lnTo>
                <a:lnTo>
                  <a:pt x="12580" y="32510"/>
                </a:lnTo>
                <a:lnTo>
                  <a:pt x="12610" y="32460"/>
                </a:lnTo>
                <a:lnTo>
                  <a:pt x="12650" y="32450"/>
                </a:lnTo>
                <a:lnTo>
                  <a:pt x="12680" y="32490"/>
                </a:lnTo>
                <a:lnTo>
                  <a:pt x="12700" y="32470"/>
                </a:lnTo>
                <a:lnTo>
                  <a:pt x="12700" y="32460"/>
                </a:lnTo>
                <a:lnTo>
                  <a:pt x="12710" y="32440"/>
                </a:lnTo>
                <a:lnTo>
                  <a:pt x="12710" y="32540"/>
                </a:lnTo>
                <a:lnTo>
                  <a:pt x="12730" y="32570"/>
                </a:lnTo>
                <a:lnTo>
                  <a:pt x="12760" y="32570"/>
                </a:lnTo>
                <a:lnTo>
                  <a:pt x="12810" y="32570"/>
                </a:lnTo>
                <a:lnTo>
                  <a:pt x="12850" y="32600"/>
                </a:lnTo>
                <a:lnTo>
                  <a:pt x="12880" y="32620"/>
                </a:lnTo>
                <a:lnTo>
                  <a:pt x="12910" y="32630"/>
                </a:lnTo>
                <a:lnTo>
                  <a:pt x="12980" y="32610"/>
                </a:lnTo>
                <a:lnTo>
                  <a:pt x="12960" y="32620"/>
                </a:lnTo>
                <a:lnTo>
                  <a:pt x="12960" y="32630"/>
                </a:lnTo>
                <a:lnTo>
                  <a:pt x="12950" y="32630"/>
                </a:lnTo>
                <a:lnTo>
                  <a:pt x="12940" y="32640"/>
                </a:lnTo>
                <a:lnTo>
                  <a:pt x="13010" y="32770"/>
                </a:lnTo>
                <a:lnTo>
                  <a:pt x="13080" y="32810"/>
                </a:lnTo>
                <a:lnTo>
                  <a:pt x="13150" y="32800"/>
                </a:lnTo>
                <a:lnTo>
                  <a:pt x="13270" y="32710"/>
                </a:lnTo>
                <a:lnTo>
                  <a:pt x="13370" y="32660"/>
                </a:lnTo>
                <a:lnTo>
                  <a:pt x="13410" y="32630"/>
                </a:lnTo>
                <a:lnTo>
                  <a:pt x="13460" y="32600"/>
                </a:lnTo>
                <a:lnTo>
                  <a:pt x="13580" y="32600"/>
                </a:lnTo>
                <a:lnTo>
                  <a:pt x="13630" y="32570"/>
                </a:lnTo>
                <a:lnTo>
                  <a:pt x="13630" y="32530"/>
                </a:lnTo>
                <a:lnTo>
                  <a:pt x="13560" y="32540"/>
                </a:lnTo>
                <a:lnTo>
                  <a:pt x="13550" y="32550"/>
                </a:lnTo>
                <a:lnTo>
                  <a:pt x="13530" y="32570"/>
                </a:lnTo>
                <a:lnTo>
                  <a:pt x="13490" y="32380"/>
                </a:lnTo>
                <a:lnTo>
                  <a:pt x="13460" y="32280"/>
                </a:lnTo>
                <a:lnTo>
                  <a:pt x="13400" y="32240"/>
                </a:lnTo>
                <a:lnTo>
                  <a:pt x="13400" y="32200"/>
                </a:lnTo>
                <a:lnTo>
                  <a:pt x="13620" y="32150"/>
                </a:lnTo>
                <a:lnTo>
                  <a:pt x="13680" y="32160"/>
                </a:lnTo>
                <a:lnTo>
                  <a:pt x="13630" y="32280"/>
                </a:lnTo>
                <a:lnTo>
                  <a:pt x="13680" y="32270"/>
                </a:lnTo>
                <a:lnTo>
                  <a:pt x="13720" y="32240"/>
                </a:lnTo>
                <a:lnTo>
                  <a:pt x="13790" y="32160"/>
                </a:lnTo>
                <a:lnTo>
                  <a:pt x="13720" y="32130"/>
                </a:lnTo>
                <a:lnTo>
                  <a:pt x="13690" y="32090"/>
                </a:lnTo>
                <a:lnTo>
                  <a:pt x="13690" y="31970"/>
                </a:lnTo>
                <a:lnTo>
                  <a:pt x="13700" y="31950"/>
                </a:lnTo>
                <a:lnTo>
                  <a:pt x="13760" y="31900"/>
                </a:lnTo>
                <a:lnTo>
                  <a:pt x="13790" y="31870"/>
                </a:lnTo>
                <a:lnTo>
                  <a:pt x="13800" y="31830"/>
                </a:lnTo>
                <a:lnTo>
                  <a:pt x="13810" y="31750"/>
                </a:lnTo>
                <a:lnTo>
                  <a:pt x="13820" y="31710"/>
                </a:lnTo>
                <a:lnTo>
                  <a:pt x="13760" y="31670"/>
                </a:lnTo>
                <a:lnTo>
                  <a:pt x="13760" y="31660"/>
                </a:lnTo>
                <a:lnTo>
                  <a:pt x="13720" y="31650"/>
                </a:lnTo>
                <a:lnTo>
                  <a:pt x="13700" y="31670"/>
                </a:lnTo>
                <a:lnTo>
                  <a:pt x="13700" y="31700"/>
                </a:lnTo>
                <a:lnTo>
                  <a:pt x="13690" y="31710"/>
                </a:lnTo>
                <a:lnTo>
                  <a:pt x="13580" y="31700"/>
                </a:lnTo>
                <a:lnTo>
                  <a:pt x="13520" y="31720"/>
                </a:lnTo>
                <a:lnTo>
                  <a:pt x="13500" y="31770"/>
                </a:lnTo>
                <a:lnTo>
                  <a:pt x="13470" y="31860"/>
                </a:lnTo>
                <a:lnTo>
                  <a:pt x="13410" y="31940"/>
                </a:lnTo>
                <a:lnTo>
                  <a:pt x="13340" y="31980"/>
                </a:lnTo>
                <a:lnTo>
                  <a:pt x="13270" y="31950"/>
                </a:lnTo>
                <a:lnTo>
                  <a:pt x="13350" y="31880"/>
                </a:lnTo>
                <a:lnTo>
                  <a:pt x="13360" y="31800"/>
                </a:lnTo>
                <a:lnTo>
                  <a:pt x="13310" y="31750"/>
                </a:lnTo>
                <a:lnTo>
                  <a:pt x="13200" y="31750"/>
                </a:lnTo>
                <a:lnTo>
                  <a:pt x="13190" y="31770"/>
                </a:lnTo>
                <a:lnTo>
                  <a:pt x="13140" y="31820"/>
                </a:lnTo>
                <a:lnTo>
                  <a:pt x="13100" y="31840"/>
                </a:lnTo>
                <a:lnTo>
                  <a:pt x="13070" y="31810"/>
                </a:lnTo>
                <a:lnTo>
                  <a:pt x="13080" y="31750"/>
                </a:lnTo>
                <a:lnTo>
                  <a:pt x="13120" y="31700"/>
                </a:lnTo>
                <a:lnTo>
                  <a:pt x="13200" y="31590"/>
                </a:lnTo>
                <a:lnTo>
                  <a:pt x="13200" y="31540"/>
                </a:lnTo>
                <a:lnTo>
                  <a:pt x="13220" y="31480"/>
                </a:lnTo>
                <a:lnTo>
                  <a:pt x="13230" y="31390"/>
                </a:lnTo>
                <a:lnTo>
                  <a:pt x="13170" y="31300"/>
                </a:lnTo>
                <a:lnTo>
                  <a:pt x="13140" y="31300"/>
                </a:lnTo>
                <a:lnTo>
                  <a:pt x="13120" y="31460"/>
                </a:lnTo>
                <a:lnTo>
                  <a:pt x="13010" y="31520"/>
                </a:lnTo>
                <a:lnTo>
                  <a:pt x="12880" y="31500"/>
                </a:lnTo>
                <a:lnTo>
                  <a:pt x="12780" y="31420"/>
                </a:lnTo>
                <a:lnTo>
                  <a:pt x="12740" y="31290"/>
                </a:lnTo>
                <a:lnTo>
                  <a:pt x="12780" y="31170"/>
                </a:lnTo>
                <a:lnTo>
                  <a:pt x="12870" y="31070"/>
                </a:lnTo>
                <a:lnTo>
                  <a:pt x="12980" y="31020"/>
                </a:lnTo>
                <a:lnTo>
                  <a:pt x="12920" y="30930"/>
                </a:lnTo>
                <a:lnTo>
                  <a:pt x="12830" y="30880"/>
                </a:lnTo>
                <a:lnTo>
                  <a:pt x="1281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