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Mersin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Mersi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37350" y="38700"/>
                </a:moveTo>
                <a:lnTo>
                  <a:pt x="37370" y="38660"/>
                </a:lnTo>
                <a:lnTo>
                  <a:pt x="37440" y="38550"/>
                </a:lnTo>
                <a:lnTo>
                  <a:pt x="37480" y="38410"/>
                </a:lnTo>
                <a:lnTo>
                  <a:pt x="37500" y="38260"/>
                </a:lnTo>
                <a:lnTo>
                  <a:pt x="37560" y="38100"/>
                </a:lnTo>
                <a:lnTo>
                  <a:pt x="37640" y="37950"/>
                </a:lnTo>
                <a:lnTo>
                  <a:pt x="37710" y="37670"/>
                </a:lnTo>
                <a:lnTo>
                  <a:pt x="37690" y="37020"/>
                </a:lnTo>
                <a:lnTo>
                  <a:pt x="37730" y="36670"/>
                </a:lnTo>
                <a:lnTo>
                  <a:pt x="38040" y="36630"/>
                </a:lnTo>
                <a:lnTo>
                  <a:pt x="38350" y="36710"/>
                </a:lnTo>
                <a:lnTo>
                  <a:pt x="38640" y="36710"/>
                </a:lnTo>
                <a:lnTo>
                  <a:pt x="38910" y="36580"/>
                </a:lnTo>
                <a:lnTo>
                  <a:pt x="39190" y="36520"/>
                </a:lnTo>
                <a:lnTo>
                  <a:pt x="39480" y="36530"/>
                </a:lnTo>
                <a:lnTo>
                  <a:pt x="39630" y="36510"/>
                </a:lnTo>
                <a:lnTo>
                  <a:pt x="39750" y="36390"/>
                </a:lnTo>
                <a:lnTo>
                  <a:pt x="39800" y="36180"/>
                </a:lnTo>
                <a:lnTo>
                  <a:pt x="39870" y="35990"/>
                </a:lnTo>
                <a:lnTo>
                  <a:pt x="39940" y="35960"/>
                </a:lnTo>
                <a:lnTo>
                  <a:pt x="40010" y="35950"/>
                </a:lnTo>
                <a:lnTo>
                  <a:pt x="40180" y="36040"/>
                </a:lnTo>
                <a:lnTo>
                  <a:pt x="40360" y="36110"/>
                </a:lnTo>
                <a:lnTo>
                  <a:pt x="40480" y="35950"/>
                </a:lnTo>
                <a:lnTo>
                  <a:pt x="40370" y="35770"/>
                </a:lnTo>
                <a:lnTo>
                  <a:pt x="40150" y="35610"/>
                </a:lnTo>
                <a:lnTo>
                  <a:pt x="39900" y="35540"/>
                </a:lnTo>
                <a:lnTo>
                  <a:pt x="39800" y="35460"/>
                </a:lnTo>
                <a:lnTo>
                  <a:pt x="39710" y="35340"/>
                </a:lnTo>
                <a:lnTo>
                  <a:pt x="39590" y="35290"/>
                </a:lnTo>
                <a:lnTo>
                  <a:pt x="39520" y="35130"/>
                </a:lnTo>
                <a:lnTo>
                  <a:pt x="39480" y="34960"/>
                </a:lnTo>
                <a:lnTo>
                  <a:pt x="39400" y="34820"/>
                </a:lnTo>
                <a:lnTo>
                  <a:pt x="39300" y="34700"/>
                </a:lnTo>
                <a:lnTo>
                  <a:pt x="39290" y="34510"/>
                </a:lnTo>
                <a:lnTo>
                  <a:pt x="39470" y="34480"/>
                </a:lnTo>
                <a:lnTo>
                  <a:pt x="39550" y="34450"/>
                </a:lnTo>
                <a:lnTo>
                  <a:pt x="39760" y="34310"/>
                </a:lnTo>
                <a:lnTo>
                  <a:pt x="39900" y="34260"/>
                </a:lnTo>
                <a:lnTo>
                  <a:pt x="39960" y="34290"/>
                </a:lnTo>
                <a:lnTo>
                  <a:pt x="39970" y="34340"/>
                </a:lnTo>
                <a:lnTo>
                  <a:pt x="40010" y="34410"/>
                </a:lnTo>
                <a:lnTo>
                  <a:pt x="40180" y="34450"/>
                </a:lnTo>
                <a:lnTo>
                  <a:pt x="40280" y="34280"/>
                </a:lnTo>
                <a:lnTo>
                  <a:pt x="40340" y="34020"/>
                </a:lnTo>
                <a:lnTo>
                  <a:pt x="40490" y="33830"/>
                </a:lnTo>
                <a:lnTo>
                  <a:pt x="40670" y="33770"/>
                </a:lnTo>
                <a:lnTo>
                  <a:pt x="40830" y="33660"/>
                </a:lnTo>
                <a:lnTo>
                  <a:pt x="40980" y="33520"/>
                </a:lnTo>
                <a:lnTo>
                  <a:pt x="41150" y="33420"/>
                </a:lnTo>
                <a:lnTo>
                  <a:pt x="41350" y="33360"/>
                </a:lnTo>
                <a:lnTo>
                  <a:pt x="41950" y="33310"/>
                </a:lnTo>
                <a:lnTo>
                  <a:pt x="42330" y="33160"/>
                </a:lnTo>
                <a:lnTo>
                  <a:pt x="42720" y="33120"/>
                </a:lnTo>
                <a:lnTo>
                  <a:pt x="42880" y="33170"/>
                </a:lnTo>
                <a:lnTo>
                  <a:pt x="43000" y="33160"/>
                </a:lnTo>
                <a:lnTo>
                  <a:pt x="43170" y="33070"/>
                </a:lnTo>
                <a:lnTo>
                  <a:pt x="43520" y="33000"/>
                </a:lnTo>
                <a:lnTo>
                  <a:pt x="43980" y="32650"/>
                </a:lnTo>
                <a:lnTo>
                  <a:pt x="44150" y="32580"/>
                </a:lnTo>
                <a:lnTo>
                  <a:pt x="44510" y="32550"/>
                </a:lnTo>
                <a:lnTo>
                  <a:pt x="44840" y="32420"/>
                </a:lnTo>
                <a:lnTo>
                  <a:pt x="45000" y="32230"/>
                </a:lnTo>
                <a:lnTo>
                  <a:pt x="45130" y="32150"/>
                </a:lnTo>
                <a:lnTo>
                  <a:pt x="45550" y="32000"/>
                </a:lnTo>
                <a:lnTo>
                  <a:pt x="45820" y="31870"/>
                </a:lnTo>
                <a:lnTo>
                  <a:pt x="46030" y="31660"/>
                </a:lnTo>
                <a:lnTo>
                  <a:pt x="46170" y="31590"/>
                </a:lnTo>
                <a:lnTo>
                  <a:pt x="46420" y="31500"/>
                </a:lnTo>
                <a:lnTo>
                  <a:pt x="46510" y="31440"/>
                </a:lnTo>
                <a:lnTo>
                  <a:pt x="46570" y="31250"/>
                </a:lnTo>
                <a:lnTo>
                  <a:pt x="46920" y="31240"/>
                </a:lnTo>
                <a:lnTo>
                  <a:pt x="47080" y="31180"/>
                </a:lnTo>
                <a:lnTo>
                  <a:pt x="47230" y="31090"/>
                </a:lnTo>
                <a:lnTo>
                  <a:pt x="47560" y="30950"/>
                </a:lnTo>
                <a:lnTo>
                  <a:pt x="47890" y="31030"/>
                </a:lnTo>
                <a:lnTo>
                  <a:pt x="48050" y="31390"/>
                </a:lnTo>
                <a:lnTo>
                  <a:pt x="48230" y="31720"/>
                </a:lnTo>
                <a:lnTo>
                  <a:pt x="48460" y="31900"/>
                </a:lnTo>
                <a:lnTo>
                  <a:pt x="48470" y="32510"/>
                </a:lnTo>
                <a:lnTo>
                  <a:pt x="48570" y="32850"/>
                </a:lnTo>
                <a:lnTo>
                  <a:pt x="48800" y="33020"/>
                </a:lnTo>
                <a:lnTo>
                  <a:pt x="49090" y="33000"/>
                </a:lnTo>
                <a:lnTo>
                  <a:pt x="49270" y="33190"/>
                </a:lnTo>
                <a:lnTo>
                  <a:pt x="49130" y="33560"/>
                </a:lnTo>
                <a:lnTo>
                  <a:pt x="49130" y="33900"/>
                </a:lnTo>
                <a:lnTo>
                  <a:pt x="49200" y="34230"/>
                </a:lnTo>
                <a:lnTo>
                  <a:pt x="49220" y="34400"/>
                </a:lnTo>
                <a:lnTo>
                  <a:pt x="49200" y="34560"/>
                </a:lnTo>
                <a:lnTo>
                  <a:pt x="49020" y="34720"/>
                </a:lnTo>
                <a:lnTo>
                  <a:pt x="48820" y="34780"/>
                </a:lnTo>
                <a:lnTo>
                  <a:pt x="48570" y="34950"/>
                </a:lnTo>
                <a:lnTo>
                  <a:pt x="48570" y="34960"/>
                </a:lnTo>
                <a:lnTo>
                  <a:pt x="48550" y="34960"/>
                </a:lnTo>
                <a:lnTo>
                  <a:pt x="48470" y="34980"/>
                </a:lnTo>
                <a:lnTo>
                  <a:pt x="48410" y="35010"/>
                </a:lnTo>
                <a:lnTo>
                  <a:pt x="48420" y="34980"/>
                </a:lnTo>
                <a:lnTo>
                  <a:pt x="48450" y="34890"/>
                </a:lnTo>
                <a:lnTo>
                  <a:pt x="48380" y="34850"/>
                </a:lnTo>
                <a:lnTo>
                  <a:pt x="48180" y="34640"/>
                </a:lnTo>
                <a:lnTo>
                  <a:pt x="47790" y="34440"/>
                </a:lnTo>
                <a:lnTo>
                  <a:pt x="47770" y="34480"/>
                </a:lnTo>
                <a:lnTo>
                  <a:pt x="47630" y="34400"/>
                </a:lnTo>
                <a:lnTo>
                  <a:pt x="47430" y="34450"/>
                </a:lnTo>
                <a:lnTo>
                  <a:pt x="47110" y="34600"/>
                </a:lnTo>
                <a:lnTo>
                  <a:pt x="46970" y="34620"/>
                </a:lnTo>
                <a:lnTo>
                  <a:pt x="46910" y="34640"/>
                </a:lnTo>
                <a:lnTo>
                  <a:pt x="46770" y="34730"/>
                </a:lnTo>
                <a:lnTo>
                  <a:pt x="46740" y="34750"/>
                </a:lnTo>
                <a:lnTo>
                  <a:pt x="46690" y="34860"/>
                </a:lnTo>
                <a:lnTo>
                  <a:pt x="46670" y="34890"/>
                </a:lnTo>
                <a:lnTo>
                  <a:pt x="46520" y="34970"/>
                </a:lnTo>
                <a:lnTo>
                  <a:pt x="46110" y="35350"/>
                </a:lnTo>
                <a:lnTo>
                  <a:pt x="45590" y="35670"/>
                </a:lnTo>
                <a:lnTo>
                  <a:pt x="45450" y="35790"/>
                </a:lnTo>
                <a:lnTo>
                  <a:pt x="45040" y="36320"/>
                </a:lnTo>
                <a:lnTo>
                  <a:pt x="45000" y="36410"/>
                </a:lnTo>
                <a:lnTo>
                  <a:pt x="44980" y="36470"/>
                </a:lnTo>
                <a:lnTo>
                  <a:pt x="44930" y="36500"/>
                </a:lnTo>
                <a:lnTo>
                  <a:pt x="44830" y="36550"/>
                </a:lnTo>
                <a:lnTo>
                  <a:pt x="44670" y="36720"/>
                </a:lnTo>
                <a:lnTo>
                  <a:pt x="44500" y="36820"/>
                </a:lnTo>
                <a:lnTo>
                  <a:pt x="44490" y="36970"/>
                </a:lnTo>
                <a:lnTo>
                  <a:pt x="44510" y="37160"/>
                </a:lnTo>
                <a:lnTo>
                  <a:pt x="44500" y="37320"/>
                </a:lnTo>
                <a:lnTo>
                  <a:pt x="44410" y="37400"/>
                </a:lnTo>
                <a:lnTo>
                  <a:pt x="44260" y="37430"/>
                </a:lnTo>
                <a:lnTo>
                  <a:pt x="44130" y="37470"/>
                </a:lnTo>
                <a:lnTo>
                  <a:pt x="44080" y="37600"/>
                </a:lnTo>
                <a:lnTo>
                  <a:pt x="44110" y="37590"/>
                </a:lnTo>
                <a:lnTo>
                  <a:pt x="44130" y="37570"/>
                </a:lnTo>
                <a:lnTo>
                  <a:pt x="44120" y="37610"/>
                </a:lnTo>
                <a:lnTo>
                  <a:pt x="44030" y="37730"/>
                </a:lnTo>
                <a:lnTo>
                  <a:pt x="43990" y="37800"/>
                </a:lnTo>
                <a:lnTo>
                  <a:pt x="43970" y="37890"/>
                </a:lnTo>
                <a:lnTo>
                  <a:pt x="43970" y="37960"/>
                </a:lnTo>
                <a:lnTo>
                  <a:pt x="43940" y="38000"/>
                </a:lnTo>
                <a:lnTo>
                  <a:pt x="43860" y="38000"/>
                </a:lnTo>
                <a:lnTo>
                  <a:pt x="43860" y="37960"/>
                </a:lnTo>
                <a:lnTo>
                  <a:pt x="43900" y="37860"/>
                </a:lnTo>
                <a:lnTo>
                  <a:pt x="43880" y="37690"/>
                </a:lnTo>
                <a:lnTo>
                  <a:pt x="43810" y="37540"/>
                </a:lnTo>
                <a:lnTo>
                  <a:pt x="43710" y="37480"/>
                </a:lnTo>
                <a:lnTo>
                  <a:pt x="43640" y="37460"/>
                </a:lnTo>
                <a:lnTo>
                  <a:pt x="43580" y="37420"/>
                </a:lnTo>
                <a:lnTo>
                  <a:pt x="43520" y="37400"/>
                </a:lnTo>
                <a:lnTo>
                  <a:pt x="43450" y="37460"/>
                </a:lnTo>
                <a:lnTo>
                  <a:pt x="43360" y="37600"/>
                </a:lnTo>
                <a:lnTo>
                  <a:pt x="43320" y="37660"/>
                </a:lnTo>
                <a:lnTo>
                  <a:pt x="43240" y="37680"/>
                </a:lnTo>
                <a:lnTo>
                  <a:pt x="43270" y="37690"/>
                </a:lnTo>
                <a:lnTo>
                  <a:pt x="43290" y="37700"/>
                </a:lnTo>
                <a:lnTo>
                  <a:pt x="43300" y="37720"/>
                </a:lnTo>
                <a:lnTo>
                  <a:pt x="43250" y="37770"/>
                </a:lnTo>
                <a:lnTo>
                  <a:pt x="43180" y="37900"/>
                </a:lnTo>
                <a:lnTo>
                  <a:pt x="43120" y="37920"/>
                </a:lnTo>
                <a:lnTo>
                  <a:pt x="43080" y="37930"/>
                </a:lnTo>
                <a:lnTo>
                  <a:pt x="42910" y="38000"/>
                </a:lnTo>
                <a:lnTo>
                  <a:pt x="42880" y="38030"/>
                </a:lnTo>
                <a:lnTo>
                  <a:pt x="42730" y="38190"/>
                </a:lnTo>
                <a:lnTo>
                  <a:pt x="42710" y="38250"/>
                </a:lnTo>
                <a:lnTo>
                  <a:pt x="42680" y="38410"/>
                </a:lnTo>
                <a:lnTo>
                  <a:pt x="42650" y="38450"/>
                </a:lnTo>
                <a:lnTo>
                  <a:pt x="42640" y="38410"/>
                </a:lnTo>
                <a:lnTo>
                  <a:pt x="42520" y="38230"/>
                </a:lnTo>
                <a:lnTo>
                  <a:pt x="42500" y="38140"/>
                </a:lnTo>
                <a:lnTo>
                  <a:pt x="42460" y="38120"/>
                </a:lnTo>
                <a:lnTo>
                  <a:pt x="42400" y="38130"/>
                </a:lnTo>
                <a:lnTo>
                  <a:pt x="42330" y="38160"/>
                </a:lnTo>
                <a:lnTo>
                  <a:pt x="42220" y="38260"/>
                </a:lnTo>
                <a:lnTo>
                  <a:pt x="42110" y="38400"/>
                </a:lnTo>
                <a:lnTo>
                  <a:pt x="42010" y="38500"/>
                </a:lnTo>
                <a:lnTo>
                  <a:pt x="41910" y="38480"/>
                </a:lnTo>
                <a:lnTo>
                  <a:pt x="41970" y="38450"/>
                </a:lnTo>
                <a:lnTo>
                  <a:pt x="41970" y="38400"/>
                </a:lnTo>
                <a:lnTo>
                  <a:pt x="41860" y="38390"/>
                </a:lnTo>
                <a:lnTo>
                  <a:pt x="41660" y="38340"/>
                </a:lnTo>
                <a:lnTo>
                  <a:pt x="41560" y="38320"/>
                </a:lnTo>
                <a:lnTo>
                  <a:pt x="41460" y="38340"/>
                </a:lnTo>
                <a:lnTo>
                  <a:pt x="41290" y="38430"/>
                </a:lnTo>
                <a:lnTo>
                  <a:pt x="41220" y="38450"/>
                </a:lnTo>
                <a:lnTo>
                  <a:pt x="41040" y="38380"/>
                </a:lnTo>
                <a:lnTo>
                  <a:pt x="40940" y="38370"/>
                </a:lnTo>
                <a:lnTo>
                  <a:pt x="40850" y="38480"/>
                </a:lnTo>
                <a:lnTo>
                  <a:pt x="40750" y="38490"/>
                </a:lnTo>
                <a:lnTo>
                  <a:pt x="40530" y="38480"/>
                </a:lnTo>
                <a:lnTo>
                  <a:pt x="40390" y="38520"/>
                </a:lnTo>
                <a:lnTo>
                  <a:pt x="40340" y="38530"/>
                </a:lnTo>
                <a:lnTo>
                  <a:pt x="40280" y="38510"/>
                </a:lnTo>
                <a:lnTo>
                  <a:pt x="40180" y="38460"/>
                </a:lnTo>
                <a:lnTo>
                  <a:pt x="40130" y="38450"/>
                </a:lnTo>
                <a:lnTo>
                  <a:pt x="40020" y="38480"/>
                </a:lnTo>
                <a:lnTo>
                  <a:pt x="39960" y="38550"/>
                </a:lnTo>
                <a:lnTo>
                  <a:pt x="39920" y="38650"/>
                </a:lnTo>
                <a:lnTo>
                  <a:pt x="39850" y="38730"/>
                </a:lnTo>
                <a:lnTo>
                  <a:pt x="39800" y="38770"/>
                </a:lnTo>
                <a:lnTo>
                  <a:pt x="39780" y="38770"/>
                </a:lnTo>
                <a:lnTo>
                  <a:pt x="39770" y="38750"/>
                </a:lnTo>
                <a:lnTo>
                  <a:pt x="39720" y="38730"/>
                </a:lnTo>
                <a:lnTo>
                  <a:pt x="39660" y="38720"/>
                </a:lnTo>
                <a:lnTo>
                  <a:pt x="39510" y="38730"/>
                </a:lnTo>
                <a:lnTo>
                  <a:pt x="39200" y="38650"/>
                </a:lnTo>
                <a:lnTo>
                  <a:pt x="39110" y="38650"/>
                </a:lnTo>
                <a:lnTo>
                  <a:pt x="38800" y="38810"/>
                </a:lnTo>
                <a:lnTo>
                  <a:pt x="38750" y="38830"/>
                </a:lnTo>
                <a:lnTo>
                  <a:pt x="38710" y="38900"/>
                </a:lnTo>
                <a:lnTo>
                  <a:pt x="38450" y="39090"/>
                </a:lnTo>
                <a:lnTo>
                  <a:pt x="38250" y="39080"/>
                </a:lnTo>
                <a:lnTo>
                  <a:pt x="37820" y="38980"/>
                </a:lnTo>
                <a:lnTo>
                  <a:pt x="37640" y="38890"/>
                </a:lnTo>
                <a:lnTo>
                  <a:pt x="37350" y="3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