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Mardin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Mard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1260" y="29080"/>
                </a:moveTo>
                <a:lnTo>
                  <a:pt x="81540" y="29830"/>
                </a:lnTo>
                <a:lnTo>
                  <a:pt x="81670" y="30350"/>
                </a:lnTo>
                <a:lnTo>
                  <a:pt x="81610" y="30750"/>
                </a:lnTo>
                <a:lnTo>
                  <a:pt x="81260" y="30920"/>
                </a:lnTo>
                <a:lnTo>
                  <a:pt x="80810" y="31170"/>
                </a:lnTo>
                <a:lnTo>
                  <a:pt x="80610" y="31390"/>
                </a:lnTo>
                <a:lnTo>
                  <a:pt x="80690" y="31640"/>
                </a:lnTo>
                <a:lnTo>
                  <a:pt x="81240" y="31810"/>
                </a:lnTo>
                <a:lnTo>
                  <a:pt x="81540" y="32050"/>
                </a:lnTo>
                <a:lnTo>
                  <a:pt x="81630" y="32430"/>
                </a:lnTo>
                <a:lnTo>
                  <a:pt x="79650" y="32900"/>
                </a:lnTo>
                <a:lnTo>
                  <a:pt x="78330" y="32960"/>
                </a:lnTo>
                <a:lnTo>
                  <a:pt x="78230" y="32930"/>
                </a:lnTo>
                <a:lnTo>
                  <a:pt x="78020" y="32840"/>
                </a:lnTo>
                <a:lnTo>
                  <a:pt x="76880" y="32620"/>
                </a:lnTo>
                <a:lnTo>
                  <a:pt x="75990" y="32750"/>
                </a:lnTo>
                <a:lnTo>
                  <a:pt x="75760" y="32840"/>
                </a:lnTo>
                <a:lnTo>
                  <a:pt x="75120" y="33190"/>
                </a:lnTo>
                <a:lnTo>
                  <a:pt x="74910" y="33260"/>
                </a:lnTo>
                <a:lnTo>
                  <a:pt x="74800" y="33260"/>
                </a:lnTo>
                <a:lnTo>
                  <a:pt x="74690" y="33280"/>
                </a:lnTo>
                <a:lnTo>
                  <a:pt x="74590" y="33320"/>
                </a:lnTo>
                <a:lnTo>
                  <a:pt x="74500" y="33380"/>
                </a:lnTo>
                <a:lnTo>
                  <a:pt x="73870" y="33800"/>
                </a:lnTo>
                <a:lnTo>
                  <a:pt x="73660" y="33690"/>
                </a:lnTo>
                <a:lnTo>
                  <a:pt x="73230" y="32940"/>
                </a:lnTo>
                <a:lnTo>
                  <a:pt x="73280" y="32460"/>
                </a:lnTo>
                <a:lnTo>
                  <a:pt x="73220" y="32340"/>
                </a:lnTo>
                <a:lnTo>
                  <a:pt x="72980" y="32090"/>
                </a:lnTo>
                <a:lnTo>
                  <a:pt x="72830" y="31960"/>
                </a:lnTo>
                <a:lnTo>
                  <a:pt x="72690" y="31810"/>
                </a:lnTo>
                <a:lnTo>
                  <a:pt x="72630" y="31110"/>
                </a:lnTo>
                <a:lnTo>
                  <a:pt x="73090" y="30510"/>
                </a:lnTo>
                <a:lnTo>
                  <a:pt x="73300" y="30310"/>
                </a:lnTo>
                <a:lnTo>
                  <a:pt x="73820" y="29950"/>
                </a:lnTo>
                <a:lnTo>
                  <a:pt x="74060" y="29860"/>
                </a:lnTo>
                <a:lnTo>
                  <a:pt x="74580" y="29450"/>
                </a:lnTo>
                <a:lnTo>
                  <a:pt x="74960" y="29420"/>
                </a:lnTo>
                <a:lnTo>
                  <a:pt x="75190" y="29120"/>
                </a:lnTo>
                <a:lnTo>
                  <a:pt x="75250" y="28980"/>
                </a:lnTo>
                <a:lnTo>
                  <a:pt x="75770" y="28870"/>
                </a:lnTo>
                <a:lnTo>
                  <a:pt x="77430" y="28920"/>
                </a:lnTo>
                <a:lnTo>
                  <a:pt x="77730" y="28770"/>
                </a:lnTo>
                <a:lnTo>
                  <a:pt x="77850" y="28770"/>
                </a:lnTo>
                <a:lnTo>
                  <a:pt x="77940" y="28810"/>
                </a:lnTo>
                <a:lnTo>
                  <a:pt x="78280" y="29240"/>
                </a:lnTo>
                <a:lnTo>
                  <a:pt x="78610" y="29930"/>
                </a:lnTo>
                <a:lnTo>
                  <a:pt x="79120" y="30250"/>
                </a:lnTo>
                <a:lnTo>
                  <a:pt x="79850" y="30100"/>
                </a:lnTo>
                <a:lnTo>
                  <a:pt x="80380" y="29710"/>
                </a:lnTo>
                <a:lnTo>
                  <a:pt x="81260" y="29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