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Manisa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Manis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2890" y="18960"/>
                </a:moveTo>
                <a:lnTo>
                  <a:pt x="13250" y="18770"/>
                </a:lnTo>
                <a:lnTo>
                  <a:pt x="13470" y="18870"/>
                </a:lnTo>
                <a:lnTo>
                  <a:pt x="13680" y="19040"/>
                </a:lnTo>
                <a:lnTo>
                  <a:pt x="14010" y="19140"/>
                </a:lnTo>
                <a:lnTo>
                  <a:pt x="14340" y="19090"/>
                </a:lnTo>
                <a:lnTo>
                  <a:pt x="14540" y="19110"/>
                </a:lnTo>
                <a:lnTo>
                  <a:pt x="14730" y="19200"/>
                </a:lnTo>
                <a:lnTo>
                  <a:pt x="14800" y="19210"/>
                </a:lnTo>
                <a:lnTo>
                  <a:pt x="14950" y="19180"/>
                </a:lnTo>
                <a:lnTo>
                  <a:pt x="15030" y="19180"/>
                </a:lnTo>
                <a:lnTo>
                  <a:pt x="15150" y="19370"/>
                </a:lnTo>
                <a:lnTo>
                  <a:pt x="15010" y="19630"/>
                </a:lnTo>
                <a:lnTo>
                  <a:pt x="14950" y="19840"/>
                </a:lnTo>
                <a:lnTo>
                  <a:pt x="15140" y="19930"/>
                </a:lnTo>
                <a:lnTo>
                  <a:pt x="15490" y="19800"/>
                </a:lnTo>
                <a:lnTo>
                  <a:pt x="15570" y="19840"/>
                </a:lnTo>
                <a:lnTo>
                  <a:pt x="15600" y="19930"/>
                </a:lnTo>
                <a:lnTo>
                  <a:pt x="15990" y="20360"/>
                </a:lnTo>
                <a:lnTo>
                  <a:pt x="16240" y="20910"/>
                </a:lnTo>
                <a:lnTo>
                  <a:pt x="16450" y="20980"/>
                </a:lnTo>
                <a:lnTo>
                  <a:pt x="16650" y="20900"/>
                </a:lnTo>
                <a:lnTo>
                  <a:pt x="16860" y="20860"/>
                </a:lnTo>
                <a:lnTo>
                  <a:pt x="17040" y="20750"/>
                </a:lnTo>
                <a:lnTo>
                  <a:pt x="17170" y="20580"/>
                </a:lnTo>
                <a:lnTo>
                  <a:pt x="17360" y="20540"/>
                </a:lnTo>
                <a:lnTo>
                  <a:pt x="17560" y="20560"/>
                </a:lnTo>
                <a:lnTo>
                  <a:pt x="17740" y="20540"/>
                </a:lnTo>
                <a:lnTo>
                  <a:pt x="17920" y="20490"/>
                </a:lnTo>
                <a:lnTo>
                  <a:pt x="18360" y="20270"/>
                </a:lnTo>
                <a:lnTo>
                  <a:pt x="18770" y="20330"/>
                </a:lnTo>
                <a:lnTo>
                  <a:pt x="19010" y="20600"/>
                </a:lnTo>
                <a:lnTo>
                  <a:pt x="19110" y="20680"/>
                </a:lnTo>
                <a:lnTo>
                  <a:pt x="19830" y="20830"/>
                </a:lnTo>
                <a:lnTo>
                  <a:pt x="19960" y="20930"/>
                </a:lnTo>
                <a:lnTo>
                  <a:pt x="20270" y="21400"/>
                </a:lnTo>
                <a:lnTo>
                  <a:pt x="20320" y="21500"/>
                </a:lnTo>
                <a:lnTo>
                  <a:pt x="20350" y="21610"/>
                </a:lnTo>
                <a:lnTo>
                  <a:pt x="20310" y="21980"/>
                </a:lnTo>
                <a:lnTo>
                  <a:pt x="20460" y="22270"/>
                </a:lnTo>
                <a:lnTo>
                  <a:pt x="20560" y="22550"/>
                </a:lnTo>
                <a:lnTo>
                  <a:pt x="20540" y="22940"/>
                </a:lnTo>
                <a:lnTo>
                  <a:pt x="20370" y="23110"/>
                </a:lnTo>
                <a:lnTo>
                  <a:pt x="20000" y="23400"/>
                </a:lnTo>
                <a:lnTo>
                  <a:pt x="19950" y="23520"/>
                </a:lnTo>
                <a:lnTo>
                  <a:pt x="19810" y="23680"/>
                </a:lnTo>
                <a:lnTo>
                  <a:pt x="19670" y="23730"/>
                </a:lnTo>
                <a:lnTo>
                  <a:pt x="19690" y="23940"/>
                </a:lnTo>
                <a:lnTo>
                  <a:pt x="19820" y="23990"/>
                </a:lnTo>
                <a:lnTo>
                  <a:pt x="19930" y="24120"/>
                </a:lnTo>
                <a:lnTo>
                  <a:pt x="19950" y="24260"/>
                </a:lnTo>
                <a:lnTo>
                  <a:pt x="19950" y="24400"/>
                </a:lnTo>
                <a:lnTo>
                  <a:pt x="19990" y="24700"/>
                </a:lnTo>
                <a:lnTo>
                  <a:pt x="19960" y="24980"/>
                </a:lnTo>
                <a:lnTo>
                  <a:pt x="19890" y="25170"/>
                </a:lnTo>
                <a:lnTo>
                  <a:pt x="19800" y="25320"/>
                </a:lnTo>
                <a:lnTo>
                  <a:pt x="19670" y="25440"/>
                </a:lnTo>
                <a:lnTo>
                  <a:pt x="19620" y="25530"/>
                </a:lnTo>
                <a:lnTo>
                  <a:pt x="19740" y="25620"/>
                </a:lnTo>
                <a:lnTo>
                  <a:pt x="19890" y="25620"/>
                </a:lnTo>
                <a:lnTo>
                  <a:pt x="20060" y="25820"/>
                </a:lnTo>
                <a:lnTo>
                  <a:pt x="19620" y="25920"/>
                </a:lnTo>
                <a:lnTo>
                  <a:pt x="19410" y="26330"/>
                </a:lnTo>
                <a:lnTo>
                  <a:pt x="19430" y="26490"/>
                </a:lnTo>
                <a:lnTo>
                  <a:pt x="19370" y="26640"/>
                </a:lnTo>
                <a:lnTo>
                  <a:pt x="19170" y="26730"/>
                </a:lnTo>
                <a:lnTo>
                  <a:pt x="18960" y="26730"/>
                </a:lnTo>
                <a:lnTo>
                  <a:pt x="18310" y="26720"/>
                </a:lnTo>
                <a:lnTo>
                  <a:pt x="18100" y="26400"/>
                </a:lnTo>
                <a:lnTo>
                  <a:pt x="17900" y="25780"/>
                </a:lnTo>
                <a:lnTo>
                  <a:pt x="17770" y="25610"/>
                </a:lnTo>
                <a:lnTo>
                  <a:pt x="17560" y="25550"/>
                </a:lnTo>
                <a:lnTo>
                  <a:pt x="17450" y="25540"/>
                </a:lnTo>
                <a:lnTo>
                  <a:pt x="17280" y="25490"/>
                </a:lnTo>
                <a:lnTo>
                  <a:pt x="17190" y="25380"/>
                </a:lnTo>
                <a:lnTo>
                  <a:pt x="17060" y="25360"/>
                </a:lnTo>
                <a:lnTo>
                  <a:pt x="16880" y="25420"/>
                </a:lnTo>
                <a:lnTo>
                  <a:pt x="16420" y="25490"/>
                </a:lnTo>
                <a:lnTo>
                  <a:pt x="16290" y="25190"/>
                </a:lnTo>
                <a:lnTo>
                  <a:pt x="16090" y="24980"/>
                </a:lnTo>
                <a:lnTo>
                  <a:pt x="15950" y="25020"/>
                </a:lnTo>
                <a:lnTo>
                  <a:pt x="15810" y="25010"/>
                </a:lnTo>
                <a:lnTo>
                  <a:pt x="15580" y="24910"/>
                </a:lnTo>
                <a:lnTo>
                  <a:pt x="15350" y="24900"/>
                </a:lnTo>
                <a:lnTo>
                  <a:pt x="15270" y="25090"/>
                </a:lnTo>
                <a:lnTo>
                  <a:pt x="15160" y="25290"/>
                </a:lnTo>
                <a:lnTo>
                  <a:pt x="14920" y="25350"/>
                </a:lnTo>
                <a:lnTo>
                  <a:pt x="14720" y="25160"/>
                </a:lnTo>
                <a:lnTo>
                  <a:pt x="14680" y="25070"/>
                </a:lnTo>
                <a:lnTo>
                  <a:pt x="14630" y="24880"/>
                </a:lnTo>
                <a:lnTo>
                  <a:pt x="14590" y="24790"/>
                </a:lnTo>
                <a:lnTo>
                  <a:pt x="14220" y="24620"/>
                </a:lnTo>
                <a:lnTo>
                  <a:pt x="13890" y="24390"/>
                </a:lnTo>
                <a:lnTo>
                  <a:pt x="13810" y="24050"/>
                </a:lnTo>
                <a:lnTo>
                  <a:pt x="13660" y="23910"/>
                </a:lnTo>
                <a:lnTo>
                  <a:pt x="13570" y="23890"/>
                </a:lnTo>
                <a:lnTo>
                  <a:pt x="13030" y="23910"/>
                </a:lnTo>
                <a:lnTo>
                  <a:pt x="12700" y="23880"/>
                </a:lnTo>
                <a:lnTo>
                  <a:pt x="12420" y="23630"/>
                </a:lnTo>
                <a:lnTo>
                  <a:pt x="12290" y="23210"/>
                </a:lnTo>
                <a:lnTo>
                  <a:pt x="12180" y="23070"/>
                </a:lnTo>
                <a:lnTo>
                  <a:pt x="12110" y="23040"/>
                </a:lnTo>
                <a:lnTo>
                  <a:pt x="11980" y="22910"/>
                </a:lnTo>
                <a:lnTo>
                  <a:pt x="12000" y="22780"/>
                </a:lnTo>
                <a:lnTo>
                  <a:pt x="12130" y="22560"/>
                </a:lnTo>
                <a:lnTo>
                  <a:pt x="12280" y="22410"/>
                </a:lnTo>
                <a:lnTo>
                  <a:pt x="12360" y="22210"/>
                </a:lnTo>
                <a:lnTo>
                  <a:pt x="12390" y="21970"/>
                </a:lnTo>
                <a:lnTo>
                  <a:pt x="12450" y="21750"/>
                </a:lnTo>
                <a:lnTo>
                  <a:pt x="12710" y="21570"/>
                </a:lnTo>
                <a:lnTo>
                  <a:pt x="13010" y="21450"/>
                </a:lnTo>
                <a:lnTo>
                  <a:pt x="13320" y="21190"/>
                </a:lnTo>
                <a:lnTo>
                  <a:pt x="13450" y="21040"/>
                </a:lnTo>
                <a:lnTo>
                  <a:pt x="13480" y="20720"/>
                </a:lnTo>
                <a:lnTo>
                  <a:pt x="13310" y="20390"/>
                </a:lnTo>
                <a:lnTo>
                  <a:pt x="13230" y="20170"/>
                </a:lnTo>
                <a:lnTo>
                  <a:pt x="13070" y="19430"/>
                </a:lnTo>
                <a:lnTo>
                  <a:pt x="12890" y="1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