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Malatya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Malat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9730" y="23710"/>
                </a:moveTo>
                <a:lnTo>
                  <a:pt x="60010" y="23580"/>
                </a:lnTo>
                <a:lnTo>
                  <a:pt x="60250" y="23360"/>
                </a:lnTo>
                <a:lnTo>
                  <a:pt x="60490" y="23070"/>
                </a:lnTo>
                <a:lnTo>
                  <a:pt x="60600" y="23030"/>
                </a:lnTo>
                <a:lnTo>
                  <a:pt x="60800" y="22900"/>
                </a:lnTo>
                <a:lnTo>
                  <a:pt x="61140" y="22530"/>
                </a:lnTo>
                <a:lnTo>
                  <a:pt x="61220" y="22300"/>
                </a:lnTo>
                <a:lnTo>
                  <a:pt x="61190" y="22170"/>
                </a:lnTo>
                <a:lnTo>
                  <a:pt x="61130" y="22040"/>
                </a:lnTo>
                <a:lnTo>
                  <a:pt x="61050" y="21770"/>
                </a:lnTo>
                <a:lnTo>
                  <a:pt x="61000" y="21480"/>
                </a:lnTo>
                <a:lnTo>
                  <a:pt x="61100" y="21240"/>
                </a:lnTo>
                <a:lnTo>
                  <a:pt x="61310" y="21190"/>
                </a:lnTo>
                <a:lnTo>
                  <a:pt x="61720" y="21390"/>
                </a:lnTo>
                <a:lnTo>
                  <a:pt x="62110" y="21300"/>
                </a:lnTo>
                <a:lnTo>
                  <a:pt x="62280" y="21190"/>
                </a:lnTo>
                <a:lnTo>
                  <a:pt x="62460" y="21110"/>
                </a:lnTo>
                <a:lnTo>
                  <a:pt x="62630" y="21000"/>
                </a:lnTo>
                <a:lnTo>
                  <a:pt x="62810" y="20910"/>
                </a:lnTo>
                <a:lnTo>
                  <a:pt x="63180" y="20900"/>
                </a:lnTo>
                <a:lnTo>
                  <a:pt x="63340" y="20830"/>
                </a:lnTo>
                <a:lnTo>
                  <a:pt x="63510" y="20800"/>
                </a:lnTo>
                <a:lnTo>
                  <a:pt x="63830" y="20850"/>
                </a:lnTo>
                <a:lnTo>
                  <a:pt x="64140" y="20760"/>
                </a:lnTo>
                <a:lnTo>
                  <a:pt x="64480" y="20500"/>
                </a:lnTo>
                <a:lnTo>
                  <a:pt x="64850" y="20370"/>
                </a:lnTo>
                <a:lnTo>
                  <a:pt x="65220" y="20560"/>
                </a:lnTo>
                <a:lnTo>
                  <a:pt x="65670" y="20580"/>
                </a:lnTo>
                <a:lnTo>
                  <a:pt x="65890" y="20670"/>
                </a:lnTo>
                <a:lnTo>
                  <a:pt x="66090" y="20790"/>
                </a:lnTo>
                <a:lnTo>
                  <a:pt x="66400" y="21150"/>
                </a:lnTo>
                <a:lnTo>
                  <a:pt x="66060" y="21170"/>
                </a:lnTo>
                <a:lnTo>
                  <a:pt x="65930" y="21340"/>
                </a:lnTo>
                <a:lnTo>
                  <a:pt x="65930" y="21590"/>
                </a:lnTo>
                <a:lnTo>
                  <a:pt x="66010" y="21750"/>
                </a:lnTo>
                <a:lnTo>
                  <a:pt x="66070" y="21930"/>
                </a:lnTo>
                <a:lnTo>
                  <a:pt x="66090" y="22300"/>
                </a:lnTo>
                <a:lnTo>
                  <a:pt x="66090" y="22440"/>
                </a:lnTo>
                <a:lnTo>
                  <a:pt x="66150" y="22620"/>
                </a:lnTo>
                <a:lnTo>
                  <a:pt x="66130" y="22660"/>
                </a:lnTo>
                <a:lnTo>
                  <a:pt x="66140" y="22740"/>
                </a:lnTo>
                <a:lnTo>
                  <a:pt x="66130" y="22800"/>
                </a:lnTo>
                <a:lnTo>
                  <a:pt x="66070" y="22830"/>
                </a:lnTo>
                <a:lnTo>
                  <a:pt x="65550" y="22780"/>
                </a:lnTo>
                <a:lnTo>
                  <a:pt x="65430" y="22800"/>
                </a:lnTo>
                <a:lnTo>
                  <a:pt x="65370" y="22870"/>
                </a:lnTo>
                <a:lnTo>
                  <a:pt x="65400" y="22970"/>
                </a:lnTo>
                <a:lnTo>
                  <a:pt x="65370" y="23080"/>
                </a:lnTo>
                <a:lnTo>
                  <a:pt x="65320" y="23170"/>
                </a:lnTo>
                <a:lnTo>
                  <a:pt x="65250" y="23210"/>
                </a:lnTo>
                <a:lnTo>
                  <a:pt x="65130" y="23230"/>
                </a:lnTo>
                <a:lnTo>
                  <a:pt x="65040" y="23280"/>
                </a:lnTo>
                <a:lnTo>
                  <a:pt x="64970" y="23360"/>
                </a:lnTo>
                <a:lnTo>
                  <a:pt x="64910" y="23450"/>
                </a:lnTo>
                <a:lnTo>
                  <a:pt x="64890" y="23520"/>
                </a:lnTo>
                <a:lnTo>
                  <a:pt x="64860" y="23630"/>
                </a:lnTo>
                <a:lnTo>
                  <a:pt x="64790" y="23760"/>
                </a:lnTo>
                <a:lnTo>
                  <a:pt x="64800" y="23800"/>
                </a:lnTo>
                <a:lnTo>
                  <a:pt x="64830" y="23830"/>
                </a:lnTo>
                <a:lnTo>
                  <a:pt x="64850" y="23890"/>
                </a:lnTo>
                <a:lnTo>
                  <a:pt x="64860" y="23990"/>
                </a:lnTo>
                <a:lnTo>
                  <a:pt x="64900" y="24110"/>
                </a:lnTo>
                <a:lnTo>
                  <a:pt x="64970" y="24220"/>
                </a:lnTo>
                <a:lnTo>
                  <a:pt x="65040" y="24290"/>
                </a:lnTo>
                <a:lnTo>
                  <a:pt x="65100" y="24230"/>
                </a:lnTo>
                <a:lnTo>
                  <a:pt x="65150" y="24260"/>
                </a:lnTo>
                <a:lnTo>
                  <a:pt x="65230" y="24370"/>
                </a:lnTo>
                <a:lnTo>
                  <a:pt x="65300" y="24430"/>
                </a:lnTo>
                <a:lnTo>
                  <a:pt x="65360" y="24460"/>
                </a:lnTo>
                <a:lnTo>
                  <a:pt x="65420" y="24480"/>
                </a:lnTo>
                <a:lnTo>
                  <a:pt x="65690" y="24520"/>
                </a:lnTo>
                <a:lnTo>
                  <a:pt x="65820" y="24550"/>
                </a:lnTo>
                <a:lnTo>
                  <a:pt x="65840" y="24560"/>
                </a:lnTo>
                <a:lnTo>
                  <a:pt x="65920" y="24640"/>
                </a:lnTo>
                <a:lnTo>
                  <a:pt x="65950" y="24640"/>
                </a:lnTo>
                <a:lnTo>
                  <a:pt x="65980" y="24620"/>
                </a:lnTo>
                <a:lnTo>
                  <a:pt x="66020" y="24620"/>
                </a:lnTo>
                <a:lnTo>
                  <a:pt x="66400" y="24820"/>
                </a:lnTo>
                <a:lnTo>
                  <a:pt x="66540" y="24830"/>
                </a:lnTo>
                <a:lnTo>
                  <a:pt x="66830" y="24720"/>
                </a:lnTo>
                <a:lnTo>
                  <a:pt x="66980" y="24700"/>
                </a:lnTo>
                <a:lnTo>
                  <a:pt x="67090" y="24780"/>
                </a:lnTo>
                <a:lnTo>
                  <a:pt x="67060" y="24830"/>
                </a:lnTo>
                <a:lnTo>
                  <a:pt x="67180" y="24910"/>
                </a:lnTo>
                <a:lnTo>
                  <a:pt x="67220" y="24950"/>
                </a:lnTo>
                <a:lnTo>
                  <a:pt x="67330" y="25130"/>
                </a:lnTo>
                <a:lnTo>
                  <a:pt x="67330" y="25160"/>
                </a:lnTo>
                <a:lnTo>
                  <a:pt x="67460" y="25180"/>
                </a:lnTo>
                <a:lnTo>
                  <a:pt x="67540" y="25230"/>
                </a:lnTo>
                <a:lnTo>
                  <a:pt x="67680" y="25360"/>
                </a:lnTo>
                <a:lnTo>
                  <a:pt x="67840" y="25390"/>
                </a:lnTo>
                <a:lnTo>
                  <a:pt x="68230" y="25260"/>
                </a:lnTo>
                <a:lnTo>
                  <a:pt x="68420" y="25280"/>
                </a:lnTo>
                <a:lnTo>
                  <a:pt x="68510" y="25370"/>
                </a:lnTo>
                <a:lnTo>
                  <a:pt x="68570" y="25500"/>
                </a:lnTo>
                <a:lnTo>
                  <a:pt x="68580" y="25640"/>
                </a:lnTo>
                <a:lnTo>
                  <a:pt x="68420" y="26200"/>
                </a:lnTo>
                <a:lnTo>
                  <a:pt x="68210" y="26450"/>
                </a:lnTo>
                <a:lnTo>
                  <a:pt x="67950" y="26570"/>
                </a:lnTo>
                <a:lnTo>
                  <a:pt x="67750" y="26620"/>
                </a:lnTo>
                <a:lnTo>
                  <a:pt x="67560" y="26710"/>
                </a:lnTo>
                <a:lnTo>
                  <a:pt x="67430" y="26740"/>
                </a:lnTo>
                <a:lnTo>
                  <a:pt x="67290" y="26740"/>
                </a:lnTo>
                <a:lnTo>
                  <a:pt x="66940" y="26810"/>
                </a:lnTo>
                <a:lnTo>
                  <a:pt x="66610" y="26770"/>
                </a:lnTo>
                <a:lnTo>
                  <a:pt x="66280" y="26770"/>
                </a:lnTo>
                <a:lnTo>
                  <a:pt x="66000" y="26690"/>
                </a:lnTo>
                <a:lnTo>
                  <a:pt x="65920" y="26640"/>
                </a:lnTo>
                <a:lnTo>
                  <a:pt x="65840" y="26600"/>
                </a:lnTo>
                <a:lnTo>
                  <a:pt x="65810" y="26470"/>
                </a:lnTo>
                <a:lnTo>
                  <a:pt x="65910" y="26410"/>
                </a:lnTo>
                <a:lnTo>
                  <a:pt x="66090" y="26230"/>
                </a:lnTo>
                <a:lnTo>
                  <a:pt x="66070" y="26040"/>
                </a:lnTo>
                <a:lnTo>
                  <a:pt x="65790" y="25980"/>
                </a:lnTo>
                <a:lnTo>
                  <a:pt x="65510" y="26060"/>
                </a:lnTo>
                <a:lnTo>
                  <a:pt x="65180" y="26070"/>
                </a:lnTo>
                <a:lnTo>
                  <a:pt x="64830" y="26460"/>
                </a:lnTo>
                <a:lnTo>
                  <a:pt x="64530" y="26910"/>
                </a:lnTo>
                <a:lnTo>
                  <a:pt x="64160" y="27120"/>
                </a:lnTo>
                <a:lnTo>
                  <a:pt x="64040" y="27350"/>
                </a:lnTo>
                <a:lnTo>
                  <a:pt x="64030" y="27670"/>
                </a:lnTo>
                <a:lnTo>
                  <a:pt x="63740" y="27930"/>
                </a:lnTo>
                <a:lnTo>
                  <a:pt x="63340" y="28030"/>
                </a:lnTo>
                <a:lnTo>
                  <a:pt x="63170" y="28110"/>
                </a:lnTo>
                <a:lnTo>
                  <a:pt x="63000" y="28170"/>
                </a:lnTo>
                <a:lnTo>
                  <a:pt x="62800" y="28140"/>
                </a:lnTo>
                <a:lnTo>
                  <a:pt x="62600" y="28080"/>
                </a:lnTo>
                <a:lnTo>
                  <a:pt x="62160" y="28140"/>
                </a:lnTo>
                <a:lnTo>
                  <a:pt x="61740" y="28310"/>
                </a:lnTo>
                <a:lnTo>
                  <a:pt x="61070" y="28440"/>
                </a:lnTo>
                <a:lnTo>
                  <a:pt x="61260" y="28080"/>
                </a:lnTo>
                <a:lnTo>
                  <a:pt x="61510" y="27200"/>
                </a:lnTo>
                <a:lnTo>
                  <a:pt x="61620" y="27020"/>
                </a:lnTo>
                <a:lnTo>
                  <a:pt x="61690" y="26940"/>
                </a:lnTo>
                <a:lnTo>
                  <a:pt x="61780" y="26800"/>
                </a:lnTo>
                <a:lnTo>
                  <a:pt x="61810" y="26620"/>
                </a:lnTo>
                <a:lnTo>
                  <a:pt x="62070" y="25930"/>
                </a:lnTo>
                <a:lnTo>
                  <a:pt x="62100" y="25680"/>
                </a:lnTo>
                <a:lnTo>
                  <a:pt x="61860" y="25270"/>
                </a:lnTo>
                <a:lnTo>
                  <a:pt x="61490" y="25100"/>
                </a:lnTo>
                <a:lnTo>
                  <a:pt x="61170" y="25000"/>
                </a:lnTo>
                <a:lnTo>
                  <a:pt x="60560" y="24640"/>
                </a:lnTo>
                <a:lnTo>
                  <a:pt x="59860" y="24490"/>
                </a:lnTo>
                <a:lnTo>
                  <a:pt x="59770" y="24500"/>
                </a:lnTo>
                <a:lnTo>
                  <a:pt x="59590" y="24540"/>
                </a:lnTo>
                <a:lnTo>
                  <a:pt x="59510" y="24540"/>
                </a:lnTo>
                <a:lnTo>
                  <a:pt x="59450" y="24180"/>
                </a:lnTo>
                <a:lnTo>
                  <a:pt x="59730" y="2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