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Kütahya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ütahya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20230" y="17680"/>
                </a:moveTo>
                <a:lnTo>
                  <a:pt x="20410" y="17820"/>
                </a:lnTo>
                <a:lnTo>
                  <a:pt x="20620" y="17870"/>
                </a:lnTo>
                <a:lnTo>
                  <a:pt x="20960" y="17910"/>
                </a:lnTo>
                <a:lnTo>
                  <a:pt x="21300" y="17900"/>
                </a:lnTo>
                <a:lnTo>
                  <a:pt x="21560" y="17740"/>
                </a:lnTo>
                <a:lnTo>
                  <a:pt x="21590" y="17330"/>
                </a:lnTo>
                <a:lnTo>
                  <a:pt x="21690" y="17050"/>
                </a:lnTo>
                <a:lnTo>
                  <a:pt x="21910" y="16890"/>
                </a:lnTo>
                <a:lnTo>
                  <a:pt x="22040" y="16390"/>
                </a:lnTo>
                <a:lnTo>
                  <a:pt x="22140" y="16290"/>
                </a:lnTo>
                <a:lnTo>
                  <a:pt x="22190" y="16150"/>
                </a:lnTo>
                <a:lnTo>
                  <a:pt x="22290" y="15780"/>
                </a:lnTo>
                <a:lnTo>
                  <a:pt x="22530" y="15610"/>
                </a:lnTo>
                <a:lnTo>
                  <a:pt x="23020" y="15810"/>
                </a:lnTo>
                <a:lnTo>
                  <a:pt x="23180" y="15820"/>
                </a:lnTo>
                <a:lnTo>
                  <a:pt x="23330" y="15800"/>
                </a:lnTo>
                <a:lnTo>
                  <a:pt x="23460" y="15730"/>
                </a:lnTo>
                <a:lnTo>
                  <a:pt x="23610" y="15720"/>
                </a:lnTo>
                <a:lnTo>
                  <a:pt x="23530" y="16240"/>
                </a:lnTo>
                <a:lnTo>
                  <a:pt x="23550" y="16510"/>
                </a:lnTo>
                <a:lnTo>
                  <a:pt x="23720" y="16840"/>
                </a:lnTo>
                <a:lnTo>
                  <a:pt x="23790" y="16940"/>
                </a:lnTo>
                <a:lnTo>
                  <a:pt x="23980" y="17060"/>
                </a:lnTo>
                <a:lnTo>
                  <a:pt x="24150" y="17130"/>
                </a:lnTo>
                <a:lnTo>
                  <a:pt x="24670" y="17510"/>
                </a:lnTo>
                <a:lnTo>
                  <a:pt x="24880" y="17560"/>
                </a:lnTo>
                <a:lnTo>
                  <a:pt x="25250" y="17460"/>
                </a:lnTo>
                <a:lnTo>
                  <a:pt x="25610" y="17420"/>
                </a:lnTo>
                <a:lnTo>
                  <a:pt x="25790" y="17370"/>
                </a:lnTo>
                <a:lnTo>
                  <a:pt x="25970" y="17670"/>
                </a:lnTo>
                <a:lnTo>
                  <a:pt x="26490" y="18170"/>
                </a:lnTo>
                <a:lnTo>
                  <a:pt x="26620" y="18540"/>
                </a:lnTo>
                <a:lnTo>
                  <a:pt x="26680" y="19010"/>
                </a:lnTo>
                <a:lnTo>
                  <a:pt x="27150" y="19640"/>
                </a:lnTo>
                <a:lnTo>
                  <a:pt x="27240" y="20030"/>
                </a:lnTo>
                <a:lnTo>
                  <a:pt x="26910" y="20540"/>
                </a:lnTo>
                <a:lnTo>
                  <a:pt x="26340" y="20800"/>
                </a:lnTo>
                <a:lnTo>
                  <a:pt x="26250" y="21050"/>
                </a:lnTo>
                <a:lnTo>
                  <a:pt x="26180" y="21320"/>
                </a:lnTo>
                <a:lnTo>
                  <a:pt x="26050" y="21580"/>
                </a:lnTo>
                <a:lnTo>
                  <a:pt x="25920" y="21990"/>
                </a:lnTo>
                <a:lnTo>
                  <a:pt x="25730" y="22310"/>
                </a:lnTo>
                <a:lnTo>
                  <a:pt x="25590" y="22490"/>
                </a:lnTo>
                <a:lnTo>
                  <a:pt x="24610" y="23080"/>
                </a:lnTo>
                <a:lnTo>
                  <a:pt x="24610" y="22450"/>
                </a:lnTo>
                <a:lnTo>
                  <a:pt x="24390" y="22190"/>
                </a:lnTo>
                <a:lnTo>
                  <a:pt x="24250" y="22130"/>
                </a:lnTo>
                <a:lnTo>
                  <a:pt x="23660" y="21990"/>
                </a:lnTo>
                <a:lnTo>
                  <a:pt x="23360" y="22000"/>
                </a:lnTo>
                <a:lnTo>
                  <a:pt x="23220" y="22040"/>
                </a:lnTo>
                <a:lnTo>
                  <a:pt x="23100" y="22110"/>
                </a:lnTo>
                <a:lnTo>
                  <a:pt x="23020" y="22460"/>
                </a:lnTo>
                <a:lnTo>
                  <a:pt x="22900" y="22740"/>
                </a:lnTo>
                <a:lnTo>
                  <a:pt x="22630" y="22760"/>
                </a:lnTo>
                <a:lnTo>
                  <a:pt x="22030" y="22930"/>
                </a:lnTo>
                <a:lnTo>
                  <a:pt x="21690" y="22940"/>
                </a:lnTo>
                <a:lnTo>
                  <a:pt x="21370" y="22900"/>
                </a:lnTo>
                <a:lnTo>
                  <a:pt x="21080" y="22710"/>
                </a:lnTo>
                <a:lnTo>
                  <a:pt x="20800" y="22710"/>
                </a:lnTo>
                <a:lnTo>
                  <a:pt x="20540" y="22940"/>
                </a:lnTo>
                <a:lnTo>
                  <a:pt x="20560" y="22550"/>
                </a:lnTo>
                <a:lnTo>
                  <a:pt x="20460" y="22270"/>
                </a:lnTo>
                <a:lnTo>
                  <a:pt x="20310" y="21980"/>
                </a:lnTo>
                <a:lnTo>
                  <a:pt x="20350" y="21610"/>
                </a:lnTo>
                <a:lnTo>
                  <a:pt x="20320" y="21500"/>
                </a:lnTo>
                <a:lnTo>
                  <a:pt x="20270" y="21400"/>
                </a:lnTo>
                <a:lnTo>
                  <a:pt x="19960" y="20930"/>
                </a:lnTo>
                <a:lnTo>
                  <a:pt x="19830" y="20830"/>
                </a:lnTo>
                <a:lnTo>
                  <a:pt x="19110" y="20680"/>
                </a:lnTo>
                <a:lnTo>
                  <a:pt x="19010" y="20600"/>
                </a:lnTo>
                <a:lnTo>
                  <a:pt x="18770" y="20330"/>
                </a:lnTo>
                <a:lnTo>
                  <a:pt x="18810" y="20270"/>
                </a:lnTo>
                <a:lnTo>
                  <a:pt x="18790" y="20120"/>
                </a:lnTo>
                <a:lnTo>
                  <a:pt x="18770" y="20040"/>
                </a:lnTo>
                <a:lnTo>
                  <a:pt x="18810" y="19830"/>
                </a:lnTo>
                <a:lnTo>
                  <a:pt x="18990" y="19740"/>
                </a:lnTo>
                <a:lnTo>
                  <a:pt x="19340" y="19620"/>
                </a:lnTo>
                <a:lnTo>
                  <a:pt x="19500" y="19510"/>
                </a:lnTo>
                <a:lnTo>
                  <a:pt x="19640" y="19250"/>
                </a:lnTo>
                <a:lnTo>
                  <a:pt x="19680" y="19160"/>
                </a:lnTo>
                <a:lnTo>
                  <a:pt x="19790" y="19020"/>
                </a:lnTo>
                <a:lnTo>
                  <a:pt x="19900" y="18840"/>
                </a:lnTo>
                <a:lnTo>
                  <a:pt x="19960" y="18410"/>
                </a:lnTo>
                <a:lnTo>
                  <a:pt x="20020" y="18230"/>
                </a:lnTo>
                <a:lnTo>
                  <a:pt x="20080" y="18170"/>
                </a:lnTo>
                <a:lnTo>
                  <a:pt x="20110" y="18100"/>
                </a:lnTo>
                <a:lnTo>
                  <a:pt x="20110" y="17980"/>
                </a:lnTo>
                <a:lnTo>
                  <a:pt x="20140" y="17860"/>
                </a:lnTo>
                <a:lnTo>
                  <a:pt x="20230" y="1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