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Konya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Turkey • State Map | Fully Editable Vector Shape</a:t>
            </a:r>
          </a:p>
        </p:txBody>
      </p:sp>
      <p:sp>
        <p:nvSpPr>
          <p:cNvPr id="101" name="Konya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36800" y="35280"/>
                </a:moveTo>
                <a:lnTo>
                  <a:pt x="36840" y="34880"/>
                </a:lnTo>
                <a:lnTo>
                  <a:pt x="36760" y="34480"/>
                </a:lnTo>
                <a:lnTo>
                  <a:pt x="36660" y="34340"/>
                </a:lnTo>
                <a:lnTo>
                  <a:pt x="36510" y="34310"/>
                </a:lnTo>
                <a:lnTo>
                  <a:pt x="36290" y="34290"/>
                </a:lnTo>
                <a:lnTo>
                  <a:pt x="36090" y="34210"/>
                </a:lnTo>
                <a:lnTo>
                  <a:pt x="36020" y="34050"/>
                </a:lnTo>
                <a:lnTo>
                  <a:pt x="36070" y="33870"/>
                </a:lnTo>
                <a:lnTo>
                  <a:pt x="36190" y="33780"/>
                </a:lnTo>
                <a:lnTo>
                  <a:pt x="36170" y="33590"/>
                </a:lnTo>
                <a:lnTo>
                  <a:pt x="36020" y="33500"/>
                </a:lnTo>
                <a:lnTo>
                  <a:pt x="35840" y="33420"/>
                </a:lnTo>
                <a:lnTo>
                  <a:pt x="35520" y="33120"/>
                </a:lnTo>
                <a:lnTo>
                  <a:pt x="35380" y="33020"/>
                </a:lnTo>
                <a:lnTo>
                  <a:pt x="35240" y="32890"/>
                </a:lnTo>
                <a:lnTo>
                  <a:pt x="35030" y="32590"/>
                </a:lnTo>
                <a:lnTo>
                  <a:pt x="34790" y="32340"/>
                </a:lnTo>
                <a:lnTo>
                  <a:pt x="34460" y="32110"/>
                </a:lnTo>
                <a:lnTo>
                  <a:pt x="34160" y="31830"/>
                </a:lnTo>
                <a:lnTo>
                  <a:pt x="33760" y="31570"/>
                </a:lnTo>
                <a:lnTo>
                  <a:pt x="32540" y="31310"/>
                </a:lnTo>
                <a:lnTo>
                  <a:pt x="32070" y="31310"/>
                </a:lnTo>
                <a:lnTo>
                  <a:pt x="31860" y="31230"/>
                </a:lnTo>
                <a:lnTo>
                  <a:pt x="31680" y="31080"/>
                </a:lnTo>
                <a:lnTo>
                  <a:pt x="31560" y="30960"/>
                </a:lnTo>
                <a:lnTo>
                  <a:pt x="31460" y="30830"/>
                </a:lnTo>
                <a:lnTo>
                  <a:pt x="31590" y="30500"/>
                </a:lnTo>
                <a:lnTo>
                  <a:pt x="31630" y="30140"/>
                </a:lnTo>
                <a:lnTo>
                  <a:pt x="31570" y="29920"/>
                </a:lnTo>
                <a:lnTo>
                  <a:pt x="31450" y="29740"/>
                </a:lnTo>
                <a:lnTo>
                  <a:pt x="31450" y="29530"/>
                </a:lnTo>
                <a:lnTo>
                  <a:pt x="31660" y="29470"/>
                </a:lnTo>
                <a:lnTo>
                  <a:pt x="31810" y="29270"/>
                </a:lnTo>
                <a:lnTo>
                  <a:pt x="31830" y="28990"/>
                </a:lnTo>
                <a:lnTo>
                  <a:pt x="32030" y="28680"/>
                </a:lnTo>
                <a:lnTo>
                  <a:pt x="32020" y="28210"/>
                </a:lnTo>
                <a:lnTo>
                  <a:pt x="31910" y="27740"/>
                </a:lnTo>
                <a:lnTo>
                  <a:pt x="32010" y="27340"/>
                </a:lnTo>
                <a:lnTo>
                  <a:pt x="32170" y="27250"/>
                </a:lnTo>
                <a:lnTo>
                  <a:pt x="32500" y="27120"/>
                </a:lnTo>
                <a:lnTo>
                  <a:pt x="32800" y="26930"/>
                </a:lnTo>
                <a:lnTo>
                  <a:pt x="32840" y="26730"/>
                </a:lnTo>
                <a:lnTo>
                  <a:pt x="32490" y="26430"/>
                </a:lnTo>
                <a:lnTo>
                  <a:pt x="32380" y="26270"/>
                </a:lnTo>
                <a:lnTo>
                  <a:pt x="32220" y="26200"/>
                </a:lnTo>
                <a:lnTo>
                  <a:pt x="31890" y="25920"/>
                </a:lnTo>
                <a:lnTo>
                  <a:pt x="31600" y="25550"/>
                </a:lnTo>
                <a:lnTo>
                  <a:pt x="31230" y="25250"/>
                </a:lnTo>
                <a:lnTo>
                  <a:pt x="31100" y="24800"/>
                </a:lnTo>
                <a:lnTo>
                  <a:pt x="31930" y="24250"/>
                </a:lnTo>
                <a:lnTo>
                  <a:pt x="32300" y="23870"/>
                </a:lnTo>
                <a:lnTo>
                  <a:pt x="32710" y="23330"/>
                </a:lnTo>
                <a:lnTo>
                  <a:pt x="32730" y="23190"/>
                </a:lnTo>
                <a:lnTo>
                  <a:pt x="32710" y="23070"/>
                </a:lnTo>
                <a:lnTo>
                  <a:pt x="32700" y="22950"/>
                </a:lnTo>
                <a:lnTo>
                  <a:pt x="32780" y="22620"/>
                </a:lnTo>
                <a:lnTo>
                  <a:pt x="32920" y="22330"/>
                </a:lnTo>
                <a:lnTo>
                  <a:pt x="33280" y="21730"/>
                </a:lnTo>
                <a:lnTo>
                  <a:pt x="33320" y="21490"/>
                </a:lnTo>
                <a:lnTo>
                  <a:pt x="33240" y="21440"/>
                </a:lnTo>
                <a:lnTo>
                  <a:pt x="33090" y="21290"/>
                </a:lnTo>
                <a:lnTo>
                  <a:pt x="33110" y="21210"/>
                </a:lnTo>
                <a:lnTo>
                  <a:pt x="33140" y="21130"/>
                </a:lnTo>
                <a:lnTo>
                  <a:pt x="33200" y="20730"/>
                </a:lnTo>
                <a:lnTo>
                  <a:pt x="33480" y="20760"/>
                </a:lnTo>
                <a:lnTo>
                  <a:pt x="33860" y="20690"/>
                </a:lnTo>
                <a:lnTo>
                  <a:pt x="33930" y="20600"/>
                </a:lnTo>
                <a:lnTo>
                  <a:pt x="33960" y="20420"/>
                </a:lnTo>
                <a:lnTo>
                  <a:pt x="33980" y="20240"/>
                </a:lnTo>
                <a:lnTo>
                  <a:pt x="34180" y="20330"/>
                </a:lnTo>
                <a:lnTo>
                  <a:pt x="34390" y="20460"/>
                </a:lnTo>
                <a:lnTo>
                  <a:pt x="35070" y="21030"/>
                </a:lnTo>
                <a:lnTo>
                  <a:pt x="35240" y="21080"/>
                </a:lnTo>
                <a:lnTo>
                  <a:pt x="35740" y="20930"/>
                </a:lnTo>
                <a:lnTo>
                  <a:pt x="35980" y="20900"/>
                </a:lnTo>
                <a:lnTo>
                  <a:pt x="36380" y="21040"/>
                </a:lnTo>
                <a:lnTo>
                  <a:pt x="36540" y="21130"/>
                </a:lnTo>
                <a:lnTo>
                  <a:pt x="36710" y="21290"/>
                </a:lnTo>
                <a:lnTo>
                  <a:pt x="36910" y="21310"/>
                </a:lnTo>
                <a:lnTo>
                  <a:pt x="37190" y="21070"/>
                </a:lnTo>
                <a:lnTo>
                  <a:pt x="37490" y="20930"/>
                </a:lnTo>
                <a:lnTo>
                  <a:pt x="37850" y="21080"/>
                </a:lnTo>
                <a:lnTo>
                  <a:pt x="38060" y="20960"/>
                </a:lnTo>
                <a:lnTo>
                  <a:pt x="38240" y="20730"/>
                </a:lnTo>
                <a:lnTo>
                  <a:pt x="38720" y="20330"/>
                </a:lnTo>
                <a:lnTo>
                  <a:pt x="38950" y="20400"/>
                </a:lnTo>
                <a:lnTo>
                  <a:pt x="39220" y="20620"/>
                </a:lnTo>
                <a:lnTo>
                  <a:pt x="39430" y="20650"/>
                </a:lnTo>
                <a:lnTo>
                  <a:pt x="39500" y="20540"/>
                </a:lnTo>
                <a:lnTo>
                  <a:pt x="39540" y="20220"/>
                </a:lnTo>
                <a:lnTo>
                  <a:pt x="39590" y="20060"/>
                </a:lnTo>
                <a:lnTo>
                  <a:pt x="39680" y="19930"/>
                </a:lnTo>
                <a:lnTo>
                  <a:pt x="39880" y="19930"/>
                </a:lnTo>
                <a:lnTo>
                  <a:pt x="40090" y="20090"/>
                </a:lnTo>
                <a:lnTo>
                  <a:pt x="40170" y="20140"/>
                </a:lnTo>
                <a:lnTo>
                  <a:pt x="40440" y="20220"/>
                </a:lnTo>
                <a:lnTo>
                  <a:pt x="40910" y="20560"/>
                </a:lnTo>
                <a:lnTo>
                  <a:pt x="41160" y="21150"/>
                </a:lnTo>
                <a:lnTo>
                  <a:pt x="41190" y="21480"/>
                </a:lnTo>
                <a:lnTo>
                  <a:pt x="41170" y="21810"/>
                </a:lnTo>
                <a:lnTo>
                  <a:pt x="41110" y="22170"/>
                </a:lnTo>
                <a:lnTo>
                  <a:pt x="41120" y="22520"/>
                </a:lnTo>
                <a:lnTo>
                  <a:pt x="41220" y="22770"/>
                </a:lnTo>
                <a:lnTo>
                  <a:pt x="41350" y="23000"/>
                </a:lnTo>
                <a:lnTo>
                  <a:pt x="41500" y="23220"/>
                </a:lnTo>
                <a:lnTo>
                  <a:pt x="41600" y="23460"/>
                </a:lnTo>
                <a:lnTo>
                  <a:pt x="41510" y="23630"/>
                </a:lnTo>
                <a:lnTo>
                  <a:pt x="41240" y="23940"/>
                </a:lnTo>
                <a:lnTo>
                  <a:pt x="41130" y="24140"/>
                </a:lnTo>
                <a:lnTo>
                  <a:pt x="41060" y="24620"/>
                </a:lnTo>
                <a:lnTo>
                  <a:pt x="40890" y="24880"/>
                </a:lnTo>
                <a:lnTo>
                  <a:pt x="40780" y="25200"/>
                </a:lnTo>
                <a:lnTo>
                  <a:pt x="40750" y="25430"/>
                </a:lnTo>
                <a:lnTo>
                  <a:pt x="40680" y="25630"/>
                </a:lnTo>
                <a:lnTo>
                  <a:pt x="40640" y="26130"/>
                </a:lnTo>
                <a:lnTo>
                  <a:pt x="40820" y="26590"/>
                </a:lnTo>
                <a:lnTo>
                  <a:pt x="40880" y="26640"/>
                </a:lnTo>
                <a:lnTo>
                  <a:pt x="40930" y="26700"/>
                </a:lnTo>
                <a:lnTo>
                  <a:pt x="40970" y="26950"/>
                </a:lnTo>
                <a:lnTo>
                  <a:pt x="41040" y="27180"/>
                </a:lnTo>
                <a:lnTo>
                  <a:pt x="41360" y="27580"/>
                </a:lnTo>
                <a:lnTo>
                  <a:pt x="41550" y="27760"/>
                </a:lnTo>
                <a:lnTo>
                  <a:pt x="41760" y="27770"/>
                </a:lnTo>
                <a:lnTo>
                  <a:pt x="42320" y="27650"/>
                </a:lnTo>
                <a:lnTo>
                  <a:pt x="43060" y="27600"/>
                </a:lnTo>
                <a:lnTo>
                  <a:pt x="43440" y="27610"/>
                </a:lnTo>
                <a:lnTo>
                  <a:pt x="43810" y="27520"/>
                </a:lnTo>
                <a:lnTo>
                  <a:pt x="44180" y="27370"/>
                </a:lnTo>
                <a:lnTo>
                  <a:pt x="44540" y="27290"/>
                </a:lnTo>
                <a:lnTo>
                  <a:pt x="44890" y="27350"/>
                </a:lnTo>
                <a:lnTo>
                  <a:pt x="44960" y="27660"/>
                </a:lnTo>
                <a:lnTo>
                  <a:pt x="45110" y="27900"/>
                </a:lnTo>
                <a:lnTo>
                  <a:pt x="45340" y="27990"/>
                </a:lnTo>
                <a:lnTo>
                  <a:pt x="45560" y="28110"/>
                </a:lnTo>
                <a:lnTo>
                  <a:pt x="45740" y="28370"/>
                </a:lnTo>
                <a:lnTo>
                  <a:pt x="45910" y="28660"/>
                </a:lnTo>
                <a:lnTo>
                  <a:pt x="46100" y="28840"/>
                </a:lnTo>
                <a:lnTo>
                  <a:pt x="46250" y="29060"/>
                </a:lnTo>
                <a:lnTo>
                  <a:pt x="46300" y="29400"/>
                </a:lnTo>
                <a:lnTo>
                  <a:pt x="46190" y="29710"/>
                </a:lnTo>
                <a:lnTo>
                  <a:pt x="46080" y="29840"/>
                </a:lnTo>
                <a:lnTo>
                  <a:pt x="46010" y="30000"/>
                </a:lnTo>
                <a:lnTo>
                  <a:pt x="45980" y="30270"/>
                </a:lnTo>
                <a:lnTo>
                  <a:pt x="45980" y="30440"/>
                </a:lnTo>
                <a:lnTo>
                  <a:pt x="46160" y="30700"/>
                </a:lnTo>
                <a:lnTo>
                  <a:pt x="46280" y="30800"/>
                </a:lnTo>
                <a:lnTo>
                  <a:pt x="46460" y="30990"/>
                </a:lnTo>
                <a:lnTo>
                  <a:pt x="46570" y="31250"/>
                </a:lnTo>
                <a:lnTo>
                  <a:pt x="46510" y="31440"/>
                </a:lnTo>
                <a:lnTo>
                  <a:pt x="46420" y="31500"/>
                </a:lnTo>
                <a:lnTo>
                  <a:pt x="46170" y="31590"/>
                </a:lnTo>
                <a:lnTo>
                  <a:pt x="46030" y="31660"/>
                </a:lnTo>
                <a:lnTo>
                  <a:pt x="45820" y="31870"/>
                </a:lnTo>
                <a:lnTo>
                  <a:pt x="45550" y="32000"/>
                </a:lnTo>
                <a:lnTo>
                  <a:pt x="45130" y="32150"/>
                </a:lnTo>
                <a:lnTo>
                  <a:pt x="45000" y="32230"/>
                </a:lnTo>
                <a:lnTo>
                  <a:pt x="44840" y="32420"/>
                </a:lnTo>
                <a:lnTo>
                  <a:pt x="44730" y="32190"/>
                </a:lnTo>
                <a:lnTo>
                  <a:pt x="44410" y="31650"/>
                </a:lnTo>
                <a:lnTo>
                  <a:pt x="44130" y="31340"/>
                </a:lnTo>
                <a:lnTo>
                  <a:pt x="43740" y="30930"/>
                </a:lnTo>
                <a:lnTo>
                  <a:pt x="43210" y="30340"/>
                </a:lnTo>
                <a:lnTo>
                  <a:pt x="43100" y="29960"/>
                </a:lnTo>
                <a:lnTo>
                  <a:pt x="43120" y="29870"/>
                </a:lnTo>
                <a:lnTo>
                  <a:pt x="43080" y="29570"/>
                </a:lnTo>
                <a:lnTo>
                  <a:pt x="42890" y="29500"/>
                </a:lnTo>
                <a:lnTo>
                  <a:pt x="42420" y="29480"/>
                </a:lnTo>
                <a:lnTo>
                  <a:pt x="42200" y="29620"/>
                </a:lnTo>
                <a:lnTo>
                  <a:pt x="42060" y="29800"/>
                </a:lnTo>
                <a:lnTo>
                  <a:pt x="41830" y="30110"/>
                </a:lnTo>
                <a:lnTo>
                  <a:pt x="41350" y="30290"/>
                </a:lnTo>
                <a:lnTo>
                  <a:pt x="40610" y="30340"/>
                </a:lnTo>
                <a:lnTo>
                  <a:pt x="39900" y="30430"/>
                </a:lnTo>
                <a:lnTo>
                  <a:pt x="39450" y="30610"/>
                </a:lnTo>
                <a:lnTo>
                  <a:pt x="39200" y="30890"/>
                </a:lnTo>
                <a:lnTo>
                  <a:pt x="38640" y="31510"/>
                </a:lnTo>
                <a:lnTo>
                  <a:pt x="38070" y="32300"/>
                </a:lnTo>
                <a:lnTo>
                  <a:pt x="37620" y="32880"/>
                </a:lnTo>
                <a:lnTo>
                  <a:pt x="37500" y="33280"/>
                </a:lnTo>
                <a:lnTo>
                  <a:pt x="37530" y="33490"/>
                </a:lnTo>
                <a:lnTo>
                  <a:pt x="37820" y="33620"/>
                </a:lnTo>
                <a:lnTo>
                  <a:pt x="38110" y="33640"/>
                </a:lnTo>
                <a:lnTo>
                  <a:pt x="38180" y="33800"/>
                </a:lnTo>
                <a:lnTo>
                  <a:pt x="38160" y="33980"/>
                </a:lnTo>
                <a:lnTo>
                  <a:pt x="38020" y="34200"/>
                </a:lnTo>
                <a:lnTo>
                  <a:pt x="37340" y="34870"/>
                </a:lnTo>
                <a:lnTo>
                  <a:pt x="36800" y="352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