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Kocaeli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Kocaeli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1600" y="9670"/>
                </a:moveTo>
                <a:lnTo>
                  <a:pt x="21760" y="9460"/>
                </a:lnTo>
                <a:lnTo>
                  <a:pt x="22010" y="9250"/>
                </a:lnTo>
                <a:lnTo>
                  <a:pt x="22120" y="9190"/>
                </a:lnTo>
                <a:lnTo>
                  <a:pt x="22320" y="8990"/>
                </a:lnTo>
                <a:lnTo>
                  <a:pt x="22530" y="8840"/>
                </a:lnTo>
                <a:lnTo>
                  <a:pt x="22780" y="8860"/>
                </a:lnTo>
                <a:lnTo>
                  <a:pt x="23010" y="9050"/>
                </a:lnTo>
                <a:lnTo>
                  <a:pt x="23150" y="9360"/>
                </a:lnTo>
                <a:lnTo>
                  <a:pt x="23290" y="9480"/>
                </a:lnTo>
                <a:lnTo>
                  <a:pt x="23460" y="9460"/>
                </a:lnTo>
                <a:lnTo>
                  <a:pt x="23540" y="9310"/>
                </a:lnTo>
                <a:lnTo>
                  <a:pt x="23590" y="9160"/>
                </a:lnTo>
                <a:lnTo>
                  <a:pt x="23860" y="8970"/>
                </a:lnTo>
                <a:lnTo>
                  <a:pt x="24170" y="8850"/>
                </a:lnTo>
                <a:lnTo>
                  <a:pt x="24420" y="8710"/>
                </a:lnTo>
                <a:lnTo>
                  <a:pt x="24560" y="8390"/>
                </a:lnTo>
                <a:lnTo>
                  <a:pt x="24540" y="8190"/>
                </a:lnTo>
                <a:lnTo>
                  <a:pt x="24490" y="8000"/>
                </a:lnTo>
                <a:lnTo>
                  <a:pt x="24590" y="7950"/>
                </a:lnTo>
                <a:lnTo>
                  <a:pt x="25790" y="7990"/>
                </a:lnTo>
                <a:lnTo>
                  <a:pt x="25920" y="7970"/>
                </a:lnTo>
                <a:lnTo>
                  <a:pt x="25990" y="7940"/>
                </a:lnTo>
                <a:lnTo>
                  <a:pt x="26110" y="7860"/>
                </a:lnTo>
                <a:lnTo>
                  <a:pt x="26170" y="7840"/>
                </a:lnTo>
                <a:lnTo>
                  <a:pt x="26210" y="7800"/>
                </a:lnTo>
                <a:lnTo>
                  <a:pt x="26250" y="7730"/>
                </a:lnTo>
                <a:lnTo>
                  <a:pt x="26280" y="7680"/>
                </a:lnTo>
                <a:lnTo>
                  <a:pt x="26320" y="7710"/>
                </a:lnTo>
                <a:lnTo>
                  <a:pt x="26370" y="7660"/>
                </a:lnTo>
                <a:lnTo>
                  <a:pt x="26430" y="7560"/>
                </a:lnTo>
                <a:lnTo>
                  <a:pt x="26480" y="7530"/>
                </a:lnTo>
                <a:lnTo>
                  <a:pt x="26540" y="7580"/>
                </a:lnTo>
                <a:lnTo>
                  <a:pt x="26740" y="7630"/>
                </a:lnTo>
                <a:lnTo>
                  <a:pt x="26900" y="7750"/>
                </a:lnTo>
                <a:lnTo>
                  <a:pt x="27180" y="7820"/>
                </a:lnTo>
                <a:lnTo>
                  <a:pt x="27150" y="7910"/>
                </a:lnTo>
                <a:lnTo>
                  <a:pt x="27000" y="8300"/>
                </a:lnTo>
                <a:lnTo>
                  <a:pt x="27090" y="8620"/>
                </a:lnTo>
                <a:lnTo>
                  <a:pt x="27430" y="8680"/>
                </a:lnTo>
                <a:lnTo>
                  <a:pt x="27460" y="8890"/>
                </a:lnTo>
                <a:lnTo>
                  <a:pt x="27350" y="9080"/>
                </a:lnTo>
                <a:lnTo>
                  <a:pt x="27320" y="9300"/>
                </a:lnTo>
                <a:lnTo>
                  <a:pt x="27230" y="9310"/>
                </a:lnTo>
                <a:lnTo>
                  <a:pt x="26970" y="9320"/>
                </a:lnTo>
                <a:lnTo>
                  <a:pt x="26810" y="9250"/>
                </a:lnTo>
                <a:lnTo>
                  <a:pt x="26630" y="9210"/>
                </a:lnTo>
                <a:lnTo>
                  <a:pt x="26540" y="9260"/>
                </a:lnTo>
                <a:lnTo>
                  <a:pt x="26580" y="9400"/>
                </a:lnTo>
                <a:lnTo>
                  <a:pt x="26640" y="9420"/>
                </a:lnTo>
                <a:lnTo>
                  <a:pt x="26700" y="9460"/>
                </a:lnTo>
                <a:lnTo>
                  <a:pt x="26390" y="9790"/>
                </a:lnTo>
                <a:lnTo>
                  <a:pt x="26200" y="10720"/>
                </a:lnTo>
                <a:lnTo>
                  <a:pt x="26010" y="11110"/>
                </a:lnTo>
                <a:lnTo>
                  <a:pt x="25730" y="11300"/>
                </a:lnTo>
                <a:lnTo>
                  <a:pt x="25420" y="11370"/>
                </a:lnTo>
                <a:lnTo>
                  <a:pt x="25270" y="11460"/>
                </a:lnTo>
                <a:lnTo>
                  <a:pt x="25120" y="11510"/>
                </a:lnTo>
                <a:lnTo>
                  <a:pt x="24790" y="11540"/>
                </a:lnTo>
                <a:lnTo>
                  <a:pt x="24140" y="11310"/>
                </a:lnTo>
                <a:lnTo>
                  <a:pt x="23810" y="11370"/>
                </a:lnTo>
                <a:lnTo>
                  <a:pt x="22930" y="11700"/>
                </a:lnTo>
                <a:lnTo>
                  <a:pt x="22660" y="11720"/>
                </a:lnTo>
                <a:lnTo>
                  <a:pt x="22390" y="11630"/>
                </a:lnTo>
                <a:lnTo>
                  <a:pt x="22430" y="11390"/>
                </a:lnTo>
                <a:lnTo>
                  <a:pt x="22430" y="10830"/>
                </a:lnTo>
                <a:lnTo>
                  <a:pt x="22470" y="10800"/>
                </a:lnTo>
                <a:lnTo>
                  <a:pt x="22530" y="10780"/>
                </a:lnTo>
                <a:lnTo>
                  <a:pt x="22580" y="10750"/>
                </a:lnTo>
                <a:lnTo>
                  <a:pt x="22600" y="10700"/>
                </a:lnTo>
                <a:lnTo>
                  <a:pt x="22620" y="10660"/>
                </a:lnTo>
                <a:lnTo>
                  <a:pt x="22670" y="10620"/>
                </a:lnTo>
                <a:lnTo>
                  <a:pt x="22720" y="10600"/>
                </a:lnTo>
                <a:lnTo>
                  <a:pt x="22770" y="10590"/>
                </a:lnTo>
                <a:lnTo>
                  <a:pt x="22820" y="10600"/>
                </a:lnTo>
                <a:lnTo>
                  <a:pt x="22900" y="10640"/>
                </a:lnTo>
                <a:lnTo>
                  <a:pt x="22970" y="10710"/>
                </a:lnTo>
                <a:lnTo>
                  <a:pt x="23000" y="10830"/>
                </a:lnTo>
                <a:lnTo>
                  <a:pt x="23050" y="10830"/>
                </a:lnTo>
                <a:lnTo>
                  <a:pt x="23970" y="10620"/>
                </a:lnTo>
                <a:lnTo>
                  <a:pt x="24510" y="10590"/>
                </a:lnTo>
                <a:lnTo>
                  <a:pt x="24680" y="10670"/>
                </a:lnTo>
                <a:lnTo>
                  <a:pt x="24780" y="10670"/>
                </a:lnTo>
                <a:lnTo>
                  <a:pt x="24850" y="10560"/>
                </a:lnTo>
                <a:lnTo>
                  <a:pt x="24800" y="10410"/>
                </a:lnTo>
                <a:lnTo>
                  <a:pt x="24620" y="10380"/>
                </a:lnTo>
                <a:lnTo>
                  <a:pt x="24230" y="10430"/>
                </a:lnTo>
                <a:lnTo>
                  <a:pt x="24200" y="10440"/>
                </a:lnTo>
                <a:lnTo>
                  <a:pt x="24170" y="10450"/>
                </a:lnTo>
                <a:lnTo>
                  <a:pt x="24130" y="10470"/>
                </a:lnTo>
                <a:lnTo>
                  <a:pt x="24070" y="10470"/>
                </a:lnTo>
                <a:lnTo>
                  <a:pt x="24020" y="10440"/>
                </a:lnTo>
                <a:lnTo>
                  <a:pt x="23920" y="10360"/>
                </a:lnTo>
                <a:lnTo>
                  <a:pt x="23890" y="10340"/>
                </a:lnTo>
                <a:lnTo>
                  <a:pt x="23820" y="10320"/>
                </a:lnTo>
                <a:lnTo>
                  <a:pt x="23650" y="10260"/>
                </a:lnTo>
                <a:lnTo>
                  <a:pt x="23550" y="10250"/>
                </a:lnTo>
                <a:lnTo>
                  <a:pt x="22430" y="10300"/>
                </a:lnTo>
                <a:lnTo>
                  <a:pt x="22340" y="10330"/>
                </a:lnTo>
                <a:lnTo>
                  <a:pt x="22260" y="10390"/>
                </a:lnTo>
                <a:lnTo>
                  <a:pt x="22180" y="10420"/>
                </a:lnTo>
                <a:lnTo>
                  <a:pt x="22090" y="10380"/>
                </a:lnTo>
                <a:lnTo>
                  <a:pt x="22050" y="10330"/>
                </a:lnTo>
                <a:lnTo>
                  <a:pt x="22030" y="10270"/>
                </a:lnTo>
                <a:lnTo>
                  <a:pt x="22000" y="10230"/>
                </a:lnTo>
                <a:lnTo>
                  <a:pt x="21950" y="10210"/>
                </a:lnTo>
                <a:lnTo>
                  <a:pt x="21970" y="10200"/>
                </a:lnTo>
                <a:lnTo>
                  <a:pt x="21980" y="10180"/>
                </a:lnTo>
                <a:lnTo>
                  <a:pt x="22000" y="10170"/>
                </a:lnTo>
                <a:lnTo>
                  <a:pt x="22020" y="10160"/>
                </a:lnTo>
                <a:lnTo>
                  <a:pt x="22000" y="10100"/>
                </a:lnTo>
                <a:lnTo>
                  <a:pt x="21970" y="10060"/>
                </a:lnTo>
                <a:lnTo>
                  <a:pt x="21940" y="10020"/>
                </a:lnTo>
                <a:lnTo>
                  <a:pt x="21890" y="10000"/>
                </a:lnTo>
                <a:lnTo>
                  <a:pt x="21870" y="10030"/>
                </a:lnTo>
                <a:lnTo>
                  <a:pt x="21820" y="10000"/>
                </a:lnTo>
                <a:lnTo>
                  <a:pt x="21780" y="10030"/>
                </a:lnTo>
                <a:lnTo>
                  <a:pt x="21730" y="10050"/>
                </a:lnTo>
                <a:lnTo>
                  <a:pt x="21600" y="10080"/>
                </a:lnTo>
                <a:lnTo>
                  <a:pt x="21600" y="10040"/>
                </a:lnTo>
                <a:lnTo>
                  <a:pt x="21650" y="10040"/>
                </a:lnTo>
                <a:lnTo>
                  <a:pt x="21680" y="10010"/>
                </a:lnTo>
                <a:lnTo>
                  <a:pt x="21690" y="9970"/>
                </a:lnTo>
                <a:lnTo>
                  <a:pt x="21690" y="9910"/>
                </a:lnTo>
                <a:lnTo>
                  <a:pt x="21740" y="9940"/>
                </a:lnTo>
                <a:lnTo>
                  <a:pt x="21760" y="9950"/>
                </a:lnTo>
                <a:lnTo>
                  <a:pt x="21760" y="9930"/>
                </a:lnTo>
                <a:lnTo>
                  <a:pt x="21760" y="9910"/>
                </a:lnTo>
                <a:lnTo>
                  <a:pt x="21770" y="9910"/>
                </a:lnTo>
                <a:lnTo>
                  <a:pt x="21790" y="9910"/>
                </a:lnTo>
                <a:lnTo>
                  <a:pt x="21740" y="9820"/>
                </a:lnTo>
                <a:lnTo>
                  <a:pt x="21640" y="9710"/>
                </a:lnTo>
                <a:lnTo>
                  <a:pt x="21600" y="9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