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Kirsehir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irseh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43800" y="21280"/>
                </a:moveTo>
                <a:lnTo>
                  <a:pt x="43840" y="21080"/>
                </a:lnTo>
                <a:lnTo>
                  <a:pt x="43540" y="20970"/>
                </a:lnTo>
                <a:lnTo>
                  <a:pt x="43480" y="20900"/>
                </a:lnTo>
                <a:lnTo>
                  <a:pt x="43320" y="20840"/>
                </a:lnTo>
                <a:lnTo>
                  <a:pt x="43070" y="20820"/>
                </a:lnTo>
                <a:lnTo>
                  <a:pt x="42970" y="20750"/>
                </a:lnTo>
                <a:lnTo>
                  <a:pt x="42900" y="20630"/>
                </a:lnTo>
                <a:lnTo>
                  <a:pt x="42830" y="20570"/>
                </a:lnTo>
                <a:lnTo>
                  <a:pt x="42750" y="20540"/>
                </a:lnTo>
                <a:lnTo>
                  <a:pt x="42510" y="20340"/>
                </a:lnTo>
                <a:lnTo>
                  <a:pt x="41970" y="20000"/>
                </a:lnTo>
                <a:lnTo>
                  <a:pt x="41880" y="19660"/>
                </a:lnTo>
                <a:lnTo>
                  <a:pt x="42410" y="18730"/>
                </a:lnTo>
                <a:lnTo>
                  <a:pt x="43180" y="18100"/>
                </a:lnTo>
                <a:lnTo>
                  <a:pt x="43510" y="17580"/>
                </a:lnTo>
                <a:lnTo>
                  <a:pt x="43720" y="16950"/>
                </a:lnTo>
                <a:lnTo>
                  <a:pt x="44480" y="16220"/>
                </a:lnTo>
                <a:lnTo>
                  <a:pt x="44580" y="16320"/>
                </a:lnTo>
                <a:lnTo>
                  <a:pt x="44670" y="16400"/>
                </a:lnTo>
                <a:lnTo>
                  <a:pt x="44930" y="16410"/>
                </a:lnTo>
                <a:lnTo>
                  <a:pt x="45180" y="16640"/>
                </a:lnTo>
                <a:lnTo>
                  <a:pt x="45420" y="16910"/>
                </a:lnTo>
                <a:lnTo>
                  <a:pt x="45640" y="16980"/>
                </a:lnTo>
                <a:lnTo>
                  <a:pt x="46010" y="16990"/>
                </a:lnTo>
                <a:lnTo>
                  <a:pt x="46100" y="17120"/>
                </a:lnTo>
                <a:lnTo>
                  <a:pt x="46140" y="17260"/>
                </a:lnTo>
                <a:lnTo>
                  <a:pt x="46200" y="17390"/>
                </a:lnTo>
                <a:lnTo>
                  <a:pt x="46860" y="18190"/>
                </a:lnTo>
                <a:lnTo>
                  <a:pt x="47070" y="18330"/>
                </a:lnTo>
                <a:lnTo>
                  <a:pt x="47310" y="18370"/>
                </a:lnTo>
                <a:lnTo>
                  <a:pt x="47510" y="18550"/>
                </a:lnTo>
                <a:lnTo>
                  <a:pt x="47640" y="18840"/>
                </a:lnTo>
                <a:lnTo>
                  <a:pt x="47360" y="18890"/>
                </a:lnTo>
                <a:lnTo>
                  <a:pt x="47060" y="18810"/>
                </a:lnTo>
                <a:lnTo>
                  <a:pt x="46960" y="18870"/>
                </a:lnTo>
                <a:lnTo>
                  <a:pt x="46940" y="19010"/>
                </a:lnTo>
                <a:lnTo>
                  <a:pt x="46980" y="19230"/>
                </a:lnTo>
                <a:lnTo>
                  <a:pt x="47080" y="19420"/>
                </a:lnTo>
                <a:lnTo>
                  <a:pt x="47140" y="19730"/>
                </a:lnTo>
                <a:lnTo>
                  <a:pt x="47080" y="20130"/>
                </a:lnTo>
                <a:lnTo>
                  <a:pt x="47220" y="20380"/>
                </a:lnTo>
                <a:lnTo>
                  <a:pt x="47320" y="20610"/>
                </a:lnTo>
                <a:lnTo>
                  <a:pt x="47130" y="20870"/>
                </a:lnTo>
                <a:lnTo>
                  <a:pt x="46830" y="21000"/>
                </a:lnTo>
                <a:lnTo>
                  <a:pt x="46570" y="21160"/>
                </a:lnTo>
                <a:lnTo>
                  <a:pt x="46000" y="21400"/>
                </a:lnTo>
                <a:lnTo>
                  <a:pt x="45900" y="21730"/>
                </a:lnTo>
                <a:lnTo>
                  <a:pt x="45950" y="22000"/>
                </a:lnTo>
                <a:lnTo>
                  <a:pt x="45970" y="22140"/>
                </a:lnTo>
                <a:lnTo>
                  <a:pt x="45780" y="22190"/>
                </a:lnTo>
                <a:lnTo>
                  <a:pt x="45250" y="21740"/>
                </a:lnTo>
                <a:lnTo>
                  <a:pt x="45150" y="21760"/>
                </a:lnTo>
                <a:lnTo>
                  <a:pt x="44950" y="21730"/>
                </a:lnTo>
                <a:lnTo>
                  <a:pt x="44850" y="21760"/>
                </a:lnTo>
                <a:lnTo>
                  <a:pt x="44610" y="21900"/>
                </a:lnTo>
                <a:lnTo>
                  <a:pt x="44420" y="21740"/>
                </a:lnTo>
                <a:lnTo>
                  <a:pt x="44350" y="21490"/>
                </a:lnTo>
                <a:lnTo>
                  <a:pt x="44170" y="21410"/>
                </a:lnTo>
                <a:lnTo>
                  <a:pt x="44060" y="21420"/>
                </a:lnTo>
                <a:lnTo>
                  <a:pt x="43870" y="21380"/>
                </a:lnTo>
                <a:lnTo>
                  <a:pt x="43800" y="21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