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Kirklareli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irklare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6610" y="5480"/>
                </a:moveTo>
                <a:lnTo>
                  <a:pt x="16390" y="5780"/>
                </a:lnTo>
                <a:lnTo>
                  <a:pt x="16380" y="5780"/>
                </a:lnTo>
                <a:lnTo>
                  <a:pt x="15550" y="5870"/>
                </a:lnTo>
                <a:lnTo>
                  <a:pt x="14730" y="5980"/>
                </a:lnTo>
                <a:lnTo>
                  <a:pt x="14210" y="6100"/>
                </a:lnTo>
                <a:lnTo>
                  <a:pt x="13750" y="6240"/>
                </a:lnTo>
                <a:lnTo>
                  <a:pt x="13520" y="6580"/>
                </a:lnTo>
                <a:lnTo>
                  <a:pt x="13350" y="6930"/>
                </a:lnTo>
                <a:lnTo>
                  <a:pt x="13080" y="7140"/>
                </a:lnTo>
                <a:lnTo>
                  <a:pt x="12770" y="7220"/>
                </a:lnTo>
                <a:lnTo>
                  <a:pt x="12510" y="7050"/>
                </a:lnTo>
                <a:lnTo>
                  <a:pt x="12300" y="6770"/>
                </a:lnTo>
                <a:lnTo>
                  <a:pt x="12030" y="6590"/>
                </a:lnTo>
                <a:lnTo>
                  <a:pt x="11480" y="6590"/>
                </a:lnTo>
                <a:lnTo>
                  <a:pt x="10710" y="6650"/>
                </a:lnTo>
                <a:lnTo>
                  <a:pt x="9990" y="6810"/>
                </a:lnTo>
                <a:lnTo>
                  <a:pt x="9850" y="6520"/>
                </a:lnTo>
                <a:lnTo>
                  <a:pt x="10080" y="6040"/>
                </a:lnTo>
                <a:lnTo>
                  <a:pt x="10150" y="5580"/>
                </a:lnTo>
                <a:lnTo>
                  <a:pt x="10340" y="5290"/>
                </a:lnTo>
                <a:lnTo>
                  <a:pt x="10450" y="4670"/>
                </a:lnTo>
                <a:lnTo>
                  <a:pt x="10390" y="4060"/>
                </a:lnTo>
                <a:lnTo>
                  <a:pt x="10240" y="3450"/>
                </a:lnTo>
                <a:lnTo>
                  <a:pt x="10120" y="2720"/>
                </a:lnTo>
                <a:lnTo>
                  <a:pt x="10120" y="2710"/>
                </a:lnTo>
                <a:lnTo>
                  <a:pt x="10180" y="2660"/>
                </a:lnTo>
                <a:lnTo>
                  <a:pt x="10230" y="2630"/>
                </a:lnTo>
                <a:lnTo>
                  <a:pt x="10280" y="2630"/>
                </a:lnTo>
                <a:lnTo>
                  <a:pt x="10330" y="2640"/>
                </a:lnTo>
                <a:lnTo>
                  <a:pt x="10370" y="2640"/>
                </a:lnTo>
                <a:lnTo>
                  <a:pt x="10420" y="2590"/>
                </a:lnTo>
                <a:lnTo>
                  <a:pt x="10470" y="2570"/>
                </a:lnTo>
                <a:lnTo>
                  <a:pt x="10560" y="2590"/>
                </a:lnTo>
                <a:lnTo>
                  <a:pt x="10600" y="2580"/>
                </a:lnTo>
                <a:lnTo>
                  <a:pt x="10660" y="2510"/>
                </a:lnTo>
                <a:lnTo>
                  <a:pt x="10690" y="2430"/>
                </a:lnTo>
                <a:lnTo>
                  <a:pt x="10740" y="2370"/>
                </a:lnTo>
                <a:lnTo>
                  <a:pt x="10800" y="2340"/>
                </a:lnTo>
                <a:lnTo>
                  <a:pt x="10900" y="2280"/>
                </a:lnTo>
                <a:lnTo>
                  <a:pt x="11000" y="2080"/>
                </a:lnTo>
                <a:lnTo>
                  <a:pt x="11110" y="2020"/>
                </a:lnTo>
                <a:lnTo>
                  <a:pt x="11120" y="2020"/>
                </a:lnTo>
                <a:lnTo>
                  <a:pt x="11200" y="2020"/>
                </a:lnTo>
                <a:lnTo>
                  <a:pt x="11290" y="2050"/>
                </a:lnTo>
                <a:lnTo>
                  <a:pt x="11370" y="2100"/>
                </a:lnTo>
                <a:lnTo>
                  <a:pt x="11440" y="2160"/>
                </a:lnTo>
                <a:lnTo>
                  <a:pt x="11500" y="2150"/>
                </a:lnTo>
                <a:lnTo>
                  <a:pt x="11600" y="2160"/>
                </a:lnTo>
                <a:lnTo>
                  <a:pt x="11720" y="2190"/>
                </a:lnTo>
                <a:lnTo>
                  <a:pt x="11740" y="2180"/>
                </a:lnTo>
                <a:lnTo>
                  <a:pt x="11740" y="2160"/>
                </a:lnTo>
                <a:lnTo>
                  <a:pt x="11760" y="2130"/>
                </a:lnTo>
                <a:lnTo>
                  <a:pt x="11860" y="1990"/>
                </a:lnTo>
                <a:lnTo>
                  <a:pt x="11920" y="1940"/>
                </a:lnTo>
                <a:lnTo>
                  <a:pt x="12020" y="1930"/>
                </a:lnTo>
                <a:lnTo>
                  <a:pt x="12190" y="1960"/>
                </a:lnTo>
                <a:lnTo>
                  <a:pt x="12340" y="2060"/>
                </a:lnTo>
                <a:lnTo>
                  <a:pt x="12470" y="2180"/>
                </a:lnTo>
                <a:lnTo>
                  <a:pt x="12670" y="2500"/>
                </a:lnTo>
                <a:lnTo>
                  <a:pt x="12780" y="2620"/>
                </a:lnTo>
                <a:lnTo>
                  <a:pt x="12890" y="2720"/>
                </a:lnTo>
                <a:lnTo>
                  <a:pt x="13240" y="2920"/>
                </a:lnTo>
                <a:lnTo>
                  <a:pt x="13310" y="2980"/>
                </a:lnTo>
                <a:lnTo>
                  <a:pt x="13430" y="3140"/>
                </a:lnTo>
                <a:lnTo>
                  <a:pt x="13490" y="3180"/>
                </a:lnTo>
                <a:lnTo>
                  <a:pt x="13570" y="3150"/>
                </a:lnTo>
                <a:lnTo>
                  <a:pt x="13500" y="3120"/>
                </a:lnTo>
                <a:lnTo>
                  <a:pt x="13510" y="3110"/>
                </a:lnTo>
                <a:lnTo>
                  <a:pt x="13540" y="3090"/>
                </a:lnTo>
                <a:lnTo>
                  <a:pt x="13560" y="3080"/>
                </a:lnTo>
                <a:lnTo>
                  <a:pt x="13540" y="3070"/>
                </a:lnTo>
                <a:lnTo>
                  <a:pt x="13530" y="3060"/>
                </a:lnTo>
                <a:lnTo>
                  <a:pt x="13520" y="3050"/>
                </a:lnTo>
                <a:lnTo>
                  <a:pt x="13510" y="3040"/>
                </a:lnTo>
                <a:lnTo>
                  <a:pt x="13610" y="3000"/>
                </a:lnTo>
                <a:lnTo>
                  <a:pt x="13660" y="2970"/>
                </a:lnTo>
                <a:lnTo>
                  <a:pt x="13700" y="2920"/>
                </a:lnTo>
                <a:lnTo>
                  <a:pt x="13730" y="2940"/>
                </a:lnTo>
                <a:lnTo>
                  <a:pt x="13760" y="2940"/>
                </a:lnTo>
                <a:lnTo>
                  <a:pt x="13780" y="2910"/>
                </a:lnTo>
                <a:lnTo>
                  <a:pt x="13790" y="2850"/>
                </a:lnTo>
                <a:lnTo>
                  <a:pt x="14160" y="2750"/>
                </a:lnTo>
                <a:lnTo>
                  <a:pt x="14330" y="2760"/>
                </a:lnTo>
                <a:lnTo>
                  <a:pt x="14580" y="2900"/>
                </a:lnTo>
                <a:lnTo>
                  <a:pt x="14640" y="2920"/>
                </a:lnTo>
                <a:lnTo>
                  <a:pt x="14710" y="2910"/>
                </a:lnTo>
                <a:lnTo>
                  <a:pt x="14770" y="2890"/>
                </a:lnTo>
                <a:lnTo>
                  <a:pt x="14780" y="2850"/>
                </a:lnTo>
                <a:lnTo>
                  <a:pt x="14710" y="2810"/>
                </a:lnTo>
                <a:lnTo>
                  <a:pt x="14720" y="2740"/>
                </a:lnTo>
                <a:lnTo>
                  <a:pt x="14720" y="2660"/>
                </a:lnTo>
                <a:lnTo>
                  <a:pt x="14730" y="2590"/>
                </a:lnTo>
                <a:lnTo>
                  <a:pt x="14750" y="2590"/>
                </a:lnTo>
                <a:lnTo>
                  <a:pt x="14770" y="2580"/>
                </a:lnTo>
                <a:lnTo>
                  <a:pt x="14790" y="2590"/>
                </a:lnTo>
                <a:lnTo>
                  <a:pt x="14810" y="2590"/>
                </a:lnTo>
                <a:lnTo>
                  <a:pt x="14900" y="2580"/>
                </a:lnTo>
                <a:lnTo>
                  <a:pt x="14940" y="2580"/>
                </a:lnTo>
                <a:lnTo>
                  <a:pt x="15060" y="2610"/>
                </a:lnTo>
                <a:lnTo>
                  <a:pt x="15180" y="2670"/>
                </a:lnTo>
                <a:lnTo>
                  <a:pt x="15250" y="2690"/>
                </a:lnTo>
                <a:lnTo>
                  <a:pt x="15480" y="2670"/>
                </a:lnTo>
                <a:lnTo>
                  <a:pt x="15550" y="2690"/>
                </a:lnTo>
                <a:lnTo>
                  <a:pt x="15720" y="2730"/>
                </a:lnTo>
                <a:lnTo>
                  <a:pt x="15790" y="3030"/>
                </a:lnTo>
                <a:lnTo>
                  <a:pt x="15790" y="3100"/>
                </a:lnTo>
                <a:lnTo>
                  <a:pt x="15810" y="3120"/>
                </a:lnTo>
                <a:lnTo>
                  <a:pt x="15840" y="3160"/>
                </a:lnTo>
                <a:lnTo>
                  <a:pt x="15860" y="3210"/>
                </a:lnTo>
                <a:lnTo>
                  <a:pt x="15860" y="3250"/>
                </a:lnTo>
                <a:lnTo>
                  <a:pt x="15810" y="3280"/>
                </a:lnTo>
                <a:lnTo>
                  <a:pt x="15760" y="3270"/>
                </a:lnTo>
                <a:lnTo>
                  <a:pt x="15680" y="3230"/>
                </a:lnTo>
                <a:lnTo>
                  <a:pt x="15600" y="3240"/>
                </a:lnTo>
                <a:lnTo>
                  <a:pt x="15540" y="3270"/>
                </a:lnTo>
                <a:lnTo>
                  <a:pt x="15500" y="3360"/>
                </a:lnTo>
                <a:lnTo>
                  <a:pt x="15480" y="3520"/>
                </a:lnTo>
                <a:lnTo>
                  <a:pt x="15510" y="3690"/>
                </a:lnTo>
                <a:lnTo>
                  <a:pt x="15580" y="3800"/>
                </a:lnTo>
                <a:lnTo>
                  <a:pt x="15670" y="3900"/>
                </a:lnTo>
                <a:lnTo>
                  <a:pt x="15740" y="4020"/>
                </a:lnTo>
                <a:lnTo>
                  <a:pt x="15830" y="4300"/>
                </a:lnTo>
                <a:lnTo>
                  <a:pt x="15890" y="4390"/>
                </a:lnTo>
                <a:lnTo>
                  <a:pt x="15970" y="4470"/>
                </a:lnTo>
                <a:lnTo>
                  <a:pt x="16010" y="4510"/>
                </a:lnTo>
                <a:lnTo>
                  <a:pt x="16040" y="4580"/>
                </a:lnTo>
                <a:lnTo>
                  <a:pt x="16050" y="4590"/>
                </a:lnTo>
                <a:lnTo>
                  <a:pt x="16060" y="4610"/>
                </a:lnTo>
                <a:lnTo>
                  <a:pt x="16070" y="4650"/>
                </a:lnTo>
                <a:lnTo>
                  <a:pt x="16060" y="4670"/>
                </a:lnTo>
                <a:lnTo>
                  <a:pt x="16030" y="4670"/>
                </a:lnTo>
                <a:lnTo>
                  <a:pt x="16010" y="4670"/>
                </a:lnTo>
                <a:lnTo>
                  <a:pt x="16000" y="4710"/>
                </a:lnTo>
                <a:lnTo>
                  <a:pt x="16040" y="4810"/>
                </a:lnTo>
                <a:lnTo>
                  <a:pt x="16100" y="4930"/>
                </a:lnTo>
                <a:lnTo>
                  <a:pt x="16180" y="5030"/>
                </a:lnTo>
                <a:lnTo>
                  <a:pt x="16320" y="5110"/>
                </a:lnTo>
                <a:lnTo>
                  <a:pt x="16390" y="5200"/>
                </a:lnTo>
                <a:lnTo>
                  <a:pt x="16490" y="5360"/>
                </a:lnTo>
                <a:lnTo>
                  <a:pt x="16610" y="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