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Kinkkale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inkkal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1880" y="19660"/>
                </a:moveTo>
                <a:lnTo>
                  <a:pt x="41500" y="18920"/>
                </a:lnTo>
                <a:lnTo>
                  <a:pt x="41310" y="18040"/>
                </a:lnTo>
                <a:lnTo>
                  <a:pt x="41180" y="17810"/>
                </a:lnTo>
                <a:lnTo>
                  <a:pt x="40800" y="17350"/>
                </a:lnTo>
                <a:lnTo>
                  <a:pt x="40680" y="16820"/>
                </a:lnTo>
                <a:lnTo>
                  <a:pt x="40820" y="16300"/>
                </a:lnTo>
                <a:lnTo>
                  <a:pt x="40940" y="15780"/>
                </a:lnTo>
                <a:lnTo>
                  <a:pt x="41160" y="15250"/>
                </a:lnTo>
                <a:lnTo>
                  <a:pt x="41510" y="15100"/>
                </a:lnTo>
                <a:lnTo>
                  <a:pt x="42060" y="15040"/>
                </a:lnTo>
                <a:lnTo>
                  <a:pt x="42120" y="14680"/>
                </a:lnTo>
                <a:lnTo>
                  <a:pt x="42090" y="14310"/>
                </a:lnTo>
                <a:lnTo>
                  <a:pt x="42090" y="13890"/>
                </a:lnTo>
                <a:lnTo>
                  <a:pt x="42150" y="13540"/>
                </a:lnTo>
                <a:lnTo>
                  <a:pt x="42210" y="13030"/>
                </a:lnTo>
                <a:lnTo>
                  <a:pt x="43520" y="13450"/>
                </a:lnTo>
                <a:lnTo>
                  <a:pt x="43960" y="13490"/>
                </a:lnTo>
                <a:lnTo>
                  <a:pt x="44020" y="13780"/>
                </a:lnTo>
                <a:lnTo>
                  <a:pt x="44210" y="14230"/>
                </a:lnTo>
                <a:lnTo>
                  <a:pt x="44330" y="14350"/>
                </a:lnTo>
                <a:lnTo>
                  <a:pt x="44450" y="14360"/>
                </a:lnTo>
                <a:lnTo>
                  <a:pt x="44540" y="14460"/>
                </a:lnTo>
                <a:lnTo>
                  <a:pt x="44550" y="14530"/>
                </a:lnTo>
                <a:lnTo>
                  <a:pt x="44550" y="14600"/>
                </a:lnTo>
                <a:lnTo>
                  <a:pt x="44620" y="14780"/>
                </a:lnTo>
                <a:lnTo>
                  <a:pt x="44600" y="14990"/>
                </a:lnTo>
                <a:lnTo>
                  <a:pt x="44500" y="15140"/>
                </a:lnTo>
                <a:lnTo>
                  <a:pt x="44380" y="15390"/>
                </a:lnTo>
                <a:lnTo>
                  <a:pt x="44380" y="15710"/>
                </a:lnTo>
                <a:lnTo>
                  <a:pt x="44430" y="15830"/>
                </a:lnTo>
                <a:lnTo>
                  <a:pt x="44450" y="15960"/>
                </a:lnTo>
                <a:lnTo>
                  <a:pt x="44430" y="16090"/>
                </a:lnTo>
                <a:lnTo>
                  <a:pt x="44480" y="16220"/>
                </a:lnTo>
                <a:lnTo>
                  <a:pt x="43720" y="16950"/>
                </a:lnTo>
                <a:lnTo>
                  <a:pt x="43510" y="17580"/>
                </a:lnTo>
                <a:lnTo>
                  <a:pt x="43180" y="18100"/>
                </a:lnTo>
                <a:lnTo>
                  <a:pt x="42410" y="18730"/>
                </a:lnTo>
                <a:lnTo>
                  <a:pt x="41880" y="1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