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Kilis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ili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0860" y="35280"/>
                </a:moveTo>
                <a:lnTo>
                  <a:pt x="60500" y="35520"/>
                </a:lnTo>
                <a:lnTo>
                  <a:pt x="60300" y="35510"/>
                </a:lnTo>
                <a:lnTo>
                  <a:pt x="59530" y="35370"/>
                </a:lnTo>
                <a:lnTo>
                  <a:pt x="59420" y="35380"/>
                </a:lnTo>
                <a:lnTo>
                  <a:pt x="59120" y="35460"/>
                </a:lnTo>
                <a:lnTo>
                  <a:pt x="59030" y="35450"/>
                </a:lnTo>
                <a:lnTo>
                  <a:pt x="58960" y="35420"/>
                </a:lnTo>
                <a:lnTo>
                  <a:pt x="58880" y="35420"/>
                </a:lnTo>
                <a:lnTo>
                  <a:pt x="58790" y="35460"/>
                </a:lnTo>
                <a:lnTo>
                  <a:pt x="58710" y="35530"/>
                </a:lnTo>
                <a:lnTo>
                  <a:pt x="58680" y="35590"/>
                </a:lnTo>
                <a:lnTo>
                  <a:pt x="58630" y="35600"/>
                </a:lnTo>
                <a:lnTo>
                  <a:pt x="58540" y="35550"/>
                </a:lnTo>
                <a:lnTo>
                  <a:pt x="58450" y="35470"/>
                </a:lnTo>
                <a:lnTo>
                  <a:pt x="58430" y="35400"/>
                </a:lnTo>
                <a:lnTo>
                  <a:pt x="58470" y="35210"/>
                </a:lnTo>
                <a:lnTo>
                  <a:pt x="58470" y="35090"/>
                </a:lnTo>
                <a:lnTo>
                  <a:pt x="58430" y="35010"/>
                </a:lnTo>
                <a:lnTo>
                  <a:pt x="58290" y="34880"/>
                </a:lnTo>
                <a:lnTo>
                  <a:pt x="58210" y="34810"/>
                </a:lnTo>
                <a:lnTo>
                  <a:pt x="58120" y="34750"/>
                </a:lnTo>
                <a:lnTo>
                  <a:pt x="58030" y="34720"/>
                </a:lnTo>
                <a:lnTo>
                  <a:pt x="57940" y="34700"/>
                </a:lnTo>
                <a:lnTo>
                  <a:pt x="57640" y="34680"/>
                </a:lnTo>
                <a:lnTo>
                  <a:pt x="56760" y="34370"/>
                </a:lnTo>
                <a:lnTo>
                  <a:pt x="57020" y="34120"/>
                </a:lnTo>
                <a:lnTo>
                  <a:pt x="57420" y="33940"/>
                </a:lnTo>
                <a:lnTo>
                  <a:pt x="57740" y="33720"/>
                </a:lnTo>
                <a:lnTo>
                  <a:pt x="57780" y="33330"/>
                </a:lnTo>
                <a:lnTo>
                  <a:pt x="57930" y="33200"/>
                </a:lnTo>
                <a:lnTo>
                  <a:pt x="58100" y="33300"/>
                </a:lnTo>
                <a:lnTo>
                  <a:pt x="58250" y="33630"/>
                </a:lnTo>
                <a:lnTo>
                  <a:pt x="58570" y="33690"/>
                </a:lnTo>
                <a:lnTo>
                  <a:pt x="58940" y="33940"/>
                </a:lnTo>
                <a:lnTo>
                  <a:pt x="59330" y="34340"/>
                </a:lnTo>
                <a:lnTo>
                  <a:pt x="59530" y="34580"/>
                </a:lnTo>
                <a:lnTo>
                  <a:pt x="59670" y="34490"/>
                </a:lnTo>
                <a:lnTo>
                  <a:pt x="60020" y="34680"/>
                </a:lnTo>
                <a:lnTo>
                  <a:pt x="60460" y="34920"/>
                </a:lnTo>
                <a:lnTo>
                  <a:pt x="60860" y="352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