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Kayseri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ayser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6030" y="25410"/>
                </a:moveTo>
                <a:lnTo>
                  <a:pt x="55830" y="25200"/>
                </a:lnTo>
                <a:lnTo>
                  <a:pt x="55710" y="24880"/>
                </a:lnTo>
                <a:lnTo>
                  <a:pt x="55530" y="24600"/>
                </a:lnTo>
                <a:lnTo>
                  <a:pt x="55280" y="24490"/>
                </a:lnTo>
                <a:lnTo>
                  <a:pt x="54900" y="24590"/>
                </a:lnTo>
                <a:lnTo>
                  <a:pt x="54530" y="24800"/>
                </a:lnTo>
                <a:lnTo>
                  <a:pt x="54330" y="24970"/>
                </a:lnTo>
                <a:lnTo>
                  <a:pt x="54120" y="25470"/>
                </a:lnTo>
                <a:lnTo>
                  <a:pt x="53990" y="25660"/>
                </a:lnTo>
                <a:lnTo>
                  <a:pt x="53790" y="26070"/>
                </a:lnTo>
                <a:lnTo>
                  <a:pt x="53530" y="26420"/>
                </a:lnTo>
                <a:lnTo>
                  <a:pt x="51770" y="27640"/>
                </a:lnTo>
                <a:lnTo>
                  <a:pt x="51870" y="28740"/>
                </a:lnTo>
                <a:lnTo>
                  <a:pt x="51620" y="28860"/>
                </a:lnTo>
                <a:lnTo>
                  <a:pt x="51040" y="28630"/>
                </a:lnTo>
                <a:lnTo>
                  <a:pt x="50610" y="28520"/>
                </a:lnTo>
                <a:lnTo>
                  <a:pt x="49790" y="28450"/>
                </a:lnTo>
                <a:lnTo>
                  <a:pt x="49870" y="28090"/>
                </a:lnTo>
                <a:lnTo>
                  <a:pt x="49890" y="27780"/>
                </a:lnTo>
                <a:lnTo>
                  <a:pt x="50110" y="27640"/>
                </a:lnTo>
                <a:lnTo>
                  <a:pt x="50060" y="27420"/>
                </a:lnTo>
                <a:lnTo>
                  <a:pt x="49970" y="27210"/>
                </a:lnTo>
                <a:lnTo>
                  <a:pt x="49940" y="26950"/>
                </a:lnTo>
                <a:lnTo>
                  <a:pt x="49990" y="26700"/>
                </a:lnTo>
                <a:lnTo>
                  <a:pt x="49860" y="26290"/>
                </a:lnTo>
                <a:lnTo>
                  <a:pt x="49090" y="26280"/>
                </a:lnTo>
                <a:lnTo>
                  <a:pt x="48810" y="25990"/>
                </a:lnTo>
                <a:lnTo>
                  <a:pt x="48480" y="25070"/>
                </a:lnTo>
                <a:lnTo>
                  <a:pt x="48610" y="24810"/>
                </a:lnTo>
                <a:lnTo>
                  <a:pt x="48800" y="24610"/>
                </a:lnTo>
                <a:lnTo>
                  <a:pt x="49220" y="23940"/>
                </a:lnTo>
                <a:lnTo>
                  <a:pt x="49240" y="23650"/>
                </a:lnTo>
                <a:lnTo>
                  <a:pt x="49190" y="23370"/>
                </a:lnTo>
                <a:lnTo>
                  <a:pt x="49210" y="23090"/>
                </a:lnTo>
                <a:lnTo>
                  <a:pt x="48880" y="22660"/>
                </a:lnTo>
                <a:lnTo>
                  <a:pt x="48660" y="22220"/>
                </a:lnTo>
                <a:lnTo>
                  <a:pt x="48790" y="21910"/>
                </a:lnTo>
                <a:lnTo>
                  <a:pt x="48890" y="21580"/>
                </a:lnTo>
                <a:lnTo>
                  <a:pt x="48890" y="21430"/>
                </a:lnTo>
                <a:lnTo>
                  <a:pt x="48900" y="21280"/>
                </a:lnTo>
                <a:lnTo>
                  <a:pt x="48950" y="21150"/>
                </a:lnTo>
                <a:lnTo>
                  <a:pt x="49020" y="21040"/>
                </a:lnTo>
                <a:lnTo>
                  <a:pt x="50090" y="21210"/>
                </a:lnTo>
                <a:lnTo>
                  <a:pt x="50630" y="20870"/>
                </a:lnTo>
                <a:lnTo>
                  <a:pt x="50840" y="20800"/>
                </a:lnTo>
                <a:lnTo>
                  <a:pt x="52380" y="19800"/>
                </a:lnTo>
                <a:lnTo>
                  <a:pt x="52780" y="19240"/>
                </a:lnTo>
                <a:lnTo>
                  <a:pt x="53030" y="19260"/>
                </a:lnTo>
                <a:lnTo>
                  <a:pt x="53260" y="19380"/>
                </a:lnTo>
                <a:lnTo>
                  <a:pt x="53300" y="19440"/>
                </a:lnTo>
                <a:lnTo>
                  <a:pt x="53360" y="19570"/>
                </a:lnTo>
                <a:lnTo>
                  <a:pt x="53400" y="19620"/>
                </a:lnTo>
                <a:lnTo>
                  <a:pt x="53550" y="19680"/>
                </a:lnTo>
                <a:lnTo>
                  <a:pt x="53710" y="19700"/>
                </a:lnTo>
                <a:lnTo>
                  <a:pt x="54160" y="20030"/>
                </a:lnTo>
                <a:lnTo>
                  <a:pt x="54630" y="20100"/>
                </a:lnTo>
                <a:lnTo>
                  <a:pt x="54990" y="19970"/>
                </a:lnTo>
                <a:lnTo>
                  <a:pt x="55780" y="20080"/>
                </a:lnTo>
                <a:lnTo>
                  <a:pt x="56010" y="20260"/>
                </a:lnTo>
                <a:lnTo>
                  <a:pt x="56250" y="20340"/>
                </a:lnTo>
                <a:lnTo>
                  <a:pt x="56680" y="20200"/>
                </a:lnTo>
                <a:lnTo>
                  <a:pt x="57120" y="20200"/>
                </a:lnTo>
                <a:lnTo>
                  <a:pt x="57530" y="20270"/>
                </a:lnTo>
                <a:lnTo>
                  <a:pt x="57910" y="20480"/>
                </a:lnTo>
                <a:lnTo>
                  <a:pt x="58080" y="21020"/>
                </a:lnTo>
                <a:lnTo>
                  <a:pt x="57880" y="21600"/>
                </a:lnTo>
                <a:lnTo>
                  <a:pt x="57770" y="21820"/>
                </a:lnTo>
                <a:lnTo>
                  <a:pt x="57680" y="22050"/>
                </a:lnTo>
                <a:lnTo>
                  <a:pt x="57550" y="22530"/>
                </a:lnTo>
                <a:lnTo>
                  <a:pt x="57360" y="23090"/>
                </a:lnTo>
                <a:lnTo>
                  <a:pt x="57340" y="23190"/>
                </a:lnTo>
                <a:lnTo>
                  <a:pt x="57310" y="23280"/>
                </a:lnTo>
                <a:lnTo>
                  <a:pt x="57190" y="23480"/>
                </a:lnTo>
                <a:lnTo>
                  <a:pt x="57180" y="23730"/>
                </a:lnTo>
                <a:lnTo>
                  <a:pt x="57020" y="23830"/>
                </a:lnTo>
                <a:lnTo>
                  <a:pt x="56930" y="24020"/>
                </a:lnTo>
                <a:lnTo>
                  <a:pt x="56870" y="24340"/>
                </a:lnTo>
                <a:lnTo>
                  <a:pt x="56720" y="24580"/>
                </a:lnTo>
                <a:lnTo>
                  <a:pt x="56350" y="25010"/>
                </a:lnTo>
                <a:lnTo>
                  <a:pt x="56200" y="25230"/>
                </a:lnTo>
                <a:lnTo>
                  <a:pt x="56030" y="25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