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Kastamonu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astamonu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5160" y="2810"/>
                </a:moveTo>
                <a:lnTo>
                  <a:pt x="45180" y="3170"/>
                </a:lnTo>
                <a:lnTo>
                  <a:pt x="45050" y="3540"/>
                </a:lnTo>
                <a:lnTo>
                  <a:pt x="44810" y="3830"/>
                </a:lnTo>
                <a:lnTo>
                  <a:pt x="44800" y="4040"/>
                </a:lnTo>
                <a:lnTo>
                  <a:pt x="45110" y="4160"/>
                </a:lnTo>
                <a:lnTo>
                  <a:pt x="45280" y="4150"/>
                </a:lnTo>
                <a:lnTo>
                  <a:pt x="45480" y="4180"/>
                </a:lnTo>
                <a:lnTo>
                  <a:pt x="45770" y="4260"/>
                </a:lnTo>
                <a:lnTo>
                  <a:pt x="46350" y="4290"/>
                </a:lnTo>
                <a:lnTo>
                  <a:pt x="46660" y="4380"/>
                </a:lnTo>
                <a:lnTo>
                  <a:pt x="46930" y="4730"/>
                </a:lnTo>
                <a:lnTo>
                  <a:pt x="46760" y="5160"/>
                </a:lnTo>
                <a:lnTo>
                  <a:pt x="46610" y="5260"/>
                </a:lnTo>
                <a:lnTo>
                  <a:pt x="46470" y="5400"/>
                </a:lnTo>
                <a:lnTo>
                  <a:pt x="46380" y="5620"/>
                </a:lnTo>
                <a:lnTo>
                  <a:pt x="46330" y="5860"/>
                </a:lnTo>
                <a:lnTo>
                  <a:pt x="46360" y="5980"/>
                </a:lnTo>
                <a:lnTo>
                  <a:pt x="46410" y="6100"/>
                </a:lnTo>
                <a:lnTo>
                  <a:pt x="46380" y="6930"/>
                </a:lnTo>
                <a:lnTo>
                  <a:pt x="46130" y="6990"/>
                </a:lnTo>
                <a:lnTo>
                  <a:pt x="45960" y="7230"/>
                </a:lnTo>
                <a:lnTo>
                  <a:pt x="45830" y="7570"/>
                </a:lnTo>
                <a:lnTo>
                  <a:pt x="45720" y="7700"/>
                </a:lnTo>
                <a:lnTo>
                  <a:pt x="45500" y="7900"/>
                </a:lnTo>
                <a:lnTo>
                  <a:pt x="45330" y="8320"/>
                </a:lnTo>
                <a:lnTo>
                  <a:pt x="45170" y="8520"/>
                </a:lnTo>
                <a:lnTo>
                  <a:pt x="45120" y="8640"/>
                </a:lnTo>
                <a:lnTo>
                  <a:pt x="45210" y="8880"/>
                </a:lnTo>
                <a:lnTo>
                  <a:pt x="45310" y="8920"/>
                </a:lnTo>
                <a:lnTo>
                  <a:pt x="45470" y="9090"/>
                </a:lnTo>
                <a:lnTo>
                  <a:pt x="45350" y="9400"/>
                </a:lnTo>
                <a:lnTo>
                  <a:pt x="44680" y="9680"/>
                </a:lnTo>
                <a:lnTo>
                  <a:pt x="44260" y="9770"/>
                </a:lnTo>
                <a:lnTo>
                  <a:pt x="44070" y="9760"/>
                </a:lnTo>
                <a:lnTo>
                  <a:pt x="43870" y="9720"/>
                </a:lnTo>
                <a:lnTo>
                  <a:pt x="43710" y="9600"/>
                </a:lnTo>
                <a:lnTo>
                  <a:pt x="43560" y="9460"/>
                </a:lnTo>
                <a:lnTo>
                  <a:pt x="43280" y="9360"/>
                </a:lnTo>
                <a:lnTo>
                  <a:pt x="43110" y="9060"/>
                </a:lnTo>
                <a:lnTo>
                  <a:pt x="43160" y="8870"/>
                </a:lnTo>
                <a:lnTo>
                  <a:pt x="43280" y="8730"/>
                </a:lnTo>
                <a:lnTo>
                  <a:pt x="43430" y="8530"/>
                </a:lnTo>
                <a:lnTo>
                  <a:pt x="43380" y="8280"/>
                </a:lnTo>
                <a:lnTo>
                  <a:pt x="43310" y="8240"/>
                </a:lnTo>
                <a:lnTo>
                  <a:pt x="43150" y="8300"/>
                </a:lnTo>
                <a:lnTo>
                  <a:pt x="42380" y="8710"/>
                </a:lnTo>
                <a:lnTo>
                  <a:pt x="42010" y="8780"/>
                </a:lnTo>
                <a:lnTo>
                  <a:pt x="41510" y="9080"/>
                </a:lnTo>
                <a:lnTo>
                  <a:pt x="41330" y="9140"/>
                </a:lnTo>
                <a:lnTo>
                  <a:pt x="41110" y="9070"/>
                </a:lnTo>
                <a:lnTo>
                  <a:pt x="40930" y="8860"/>
                </a:lnTo>
                <a:lnTo>
                  <a:pt x="40500" y="8570"/>
                </a:lnTo>
                <a:lnTo>
                  <a:pt x="39890" y="8510"/>
                </a:lnTo>
                <a:lnTo>
                  <a:pt x="39820" y="8450"/>
                </a:lnTo>
                <a:lnTo>
                  <a:pt x="39710" y="8310"/>
                </a:lnTo>
                <a:lnTo>
                  <a:pt x="39670" y="8230"/>
                </a:lnTo>
                <a:lnTo>
                  <a:pt x="39570" y="8080"/>
                </a:lnTo>
                <a:lnTo>
                  <a:pt x="39320" y="7970"/>
                </a:lnTo>
                <a:lnTo>
                  <a:pt x="39050" y="7930"/>
                </a:lnTo>
                <a:lnTo>
                  <a:pt x="38960" y="7250"/>
                </a:lnTo>
                <a:lnTo>
                  <a:pt x="39000" y="7040"/>
                </a:lnTo>
                <a:lnTo>
                  <a:pt x="39220" y="6740"/>
                </a:lnTo>
                <a:lnTo>
                  <a:pt x="39470" y="6490"/>
                </a:lnTo>
                <a:lnTo>
                  <a:pt x="39930" y="6400"/>
                </a:lnTo>
                <a:lnTo>
                  <a:pt x="39800" y="6090"/>
                </a:lnTo>
                <a:lnTo>
                  <a:pt x="39670" y="5530"/>
                </a:lnTo>
                <a:lnTo>
                  <a:pt x="39320" y="5270"/>
                </a:lnTo>
                <a:lnTo>
                  <a:pt x="38970" y="5390"/>
                </a:lnTo>
                <a:lnTo>
                  <a:pt x="38680" y="5430"/>
                </a:lnTo>
                <a:lnTo>
                  <a:pt x="38520" y="5250"/>
                </a:lnTo>
                <a:lnTo>
                  <a:pt x="38480" y="4800"/>
                </a:lnTo>
                <a:lnTo>
                  <a:pt x="38780" y="4580"/>
                </a:lnTo>
                <a:lnTo>
                  <a:pt x="38610" y="4110"/>
                </a:lnTo>
                <a:lnTo>
                  <a:pt x="38480" y="3830"/>
                </a:lnTo>
                <a:lnTo>
                  <a:pt x="38430" y="3450"/>
                </a:lnTo>
                <a:lnTo>
                  <a:pt x="38570" y="3410"/>
                </a:lnTo>
                <a:lnTo>
                  <a:pt x="38650" y="3360"/>
                </a:lnTo>
                <a:lnTo>
                  <a:pt x="38700" y="3390"/>
                </a:lnTo>
                <a:lnTo>
                  <a:pt x="39040" y="3310"/>
                </a:lnTo>
                <a:lnTo>
                  <a:pt x="39210" y="3230"/>
                </a:lnTo>
                <a:lnTo>
                  <a:pt x="39420" y="3080"/>
                </a:lnTo>
                <a:lnTo>
                  <a:pt x="40170" y="2830"/>
                </a:lnTo>
                <a:lnTo>
                  <a:pt x="40930" y="2430"/>
                </a:lnTo>
                <a:lnTo>
                  <a:pt x="41100" y="2420"/>
                </a:lnTo>
                <a:lnTo>
                  <a:pt x="41450" y="2480"/>
                </a:lnTo>
                <a:lnTo>
                  <a:pt x="41950" y="2480"/>
                </a:lnTo>
                <a:lnTo>
                  <a:pt x="42060" y="2500"/>
                </a:lnTo>
                <a:lnTo>
                  <a:pt x="42300" y="2590"/>
                </a:lnTo>
                <a:lnTo>
                  <a:pt x="43310" y="2690"/>
                </a:lnTo>
                <a:lnTo>
                  <a:pt x="43400" y="2660"/>
                </a:lnTo>
                <a:lnTo>
                  <a:pt x="43530" y="2710"/>
                </a:lnTo>
                <a:lnTo>
                  <a:pt x="44150" y="2660"/>
                </a:lnTo>
                <a:lnTo>
                  <a:pt x="45160" y="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