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Kars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Kars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4670" y="11410"/>
                </a:moveTo>
                <a:lnTo>
                  <a:pt x="85220" y="11300"/>
                </a:lnTo>
                <a:lnTo>
                  <a:pt x="85790" y="11240"/>
                </a:lnTo>
                <a:lnTo>
                  <a:pt x="85880" y="10790"/>
                </a:lnTo>
                <a:lnTo>
                  <a:pt x="85950" y="10040"/>
                </a:lnTo>
                <a:lnTo>
                  <a:pt x="86060" y="9560"/>
                </a:lnTo>
                <a:lnTo>
                  <a:pt x="86630" y="9260"/>
                </a:lnTo>
                <a:lnTo>
                  <a:pt x="87410" y="8930"/>
                </a:lnTo>
                <a:lnTo>
                  <a:pt x="88180" y="8600"/>
                </a:lnTo>
                <a:lnTo>
                  <a:pt x="88660" y="8330"/>
                </a:lnTo>
                <a:lnTo>
                  <a:pt x="88970" y="8220"/>
                </a:lnTo>
                <a:lnTo>
                  <a:pt x="88950" y="8370"/>
                </a:lnTo>
                <a:lnTo>
                  <a:pt x="88980" y="8570"/>
                </a:lnTo>
                <a:lnTo>
                  <a:pt x="89060" y="8750"/>
                </a:lnTo>
                <a:lnTo>
                  <a:pt x="89150" y="8830"/>
                </a:lnTo>
                <a:lnTo>
                  <a:pt x="89350" y="8860"/>
                </a:lnTo>
                <a:lnTo>
                  <a:pt x="89560" y="8970"/>
                </a:lnTo>
                <a:lnTo>
                  <a:pt x="89750" y="9120"/>
                </a:lnTo>
                <a:lnTo>
                  <a:pt x="89890" y="9310"/>
                </a:lnTo>
                <a:lnTo>
                  <a:pt x="89950" y="9430"/>
                </a:lnTo>
                <a:lnTo>
                  <a:pt x="89970" y="9550"/>
                </a:lnTo>
                <a:lnTo>
                  <a:pt x="89980" y="9680"/>
                </a:lnTo>
                <a:lnTo>
                  <a:pt x="90010" y="9820"/>
                </a:lnTo>
                <a:lnTo>
                  <a:pt x="90050" y="9950"/>
                </a:lnTo>
                <a:lnTo>
                  <a:pt x="90250" y="10260"/>
                </a:lnTo>
                <a:lnTo>
                  <a:pt x="90300" y="10380"/>
                </a:lnTo>
                <a:lnTo>
                  <a:pt x="90310" y="10480"/>
                </a:lnTo>
                <a:lnTo>
                  <a:pt x="90340" y="10920"/>
                </a:lnTo>
                <a:lnTo>
                  <a:pt x="90320" y="10970"/>
                </a:lnTo>
                <a:lnTo>
                  <a:pt x="90220" y="11150"/>
                </a:lnTo>
                <a:lnTo>
                  <a:pt x="90200" y="11180"/>
                </a:lnTo>
                <a:lnTo>
                  <a:pt x="90230" y="11330"/>
                </a:lnTo>
                <a:lnTo>
                  <a:pt x="90030" y="11560"/>
                </a:lnTo>
                <a:lnTo>
                  <a:pt x="89970" y="11690"/>
                </a:lnTo>
                <a:lnTo>
                  <a:pt x="89970" y="11840"/>
                </a:lnTo>
                <a:lnTo>
                  <a:pt x="89940" y="11820"/>
                </a:lnTo>
                <a:lnTo>
                  <a:pt x="89920" y="11810"/>
                </a:lnTo>
                <a:lnTo>
                  <a:pt x="89900" y="11810"/>
                </a:lnTo>
                <a:lnTo>
                  <a:pt x="89870" y="11800"/>
                </a:lnTo>
                <a:lnTo>
                  <a:pt x="89890" y="11820"/>
                </a:lnTo>
                <a:lnTo>
                  <a:pt x="89900" y="11840"/>
                </a:lnTo>
                <a:lnTo>
                  <a:pt x="89910" y="11890"/>
                </a:lnTo>
                <a:lnTo>
                  <a:pt x="89800" y="11900"/>
                </a:lnTo>
                <a:lnTo>
                  <a:pt x="89690" y="11970"/>
                </a:lnTo>
                <a:lnTo>
                  <a:pt x="89530" y="12160"/>
                </a:lnTo>
                <a:lnTo>
                  <a:pt x="89550" y="12250"/>
                </a:lnTo>
                <a:lnTo>
                  <a:pt x="89650" y="12360"/>
                </a:lnTo>
                <a:lnTo>
                  <a:pt x="89840" y="12520"/>
                </a:lnTo>
                <a:lnTo>
                  <a:pt x="89840" y="12570"/>
                </a:lnTo>
                <a:lnTo>
                  <a:pt x="89840" y="12580"/>
                </a:lnTo>
                <a:lnTo>
                  <a:pt x="89770" y="12820"/>
                </a:lnTo>
                <a:lnTo>
                  <a:pt x="89730" y="12890"/>
                </a:lnTo>
                <a:lnTo>
                  <a:pt x="89700" y="12990"/>
                </a:lnTo>
                <a:lnTo>
                  <a:pt x="89740" y="13090"/>
                </a:lnTo>
                <a:lnTo>
                  <a:pt x="89870" y="13210"/>
                </a:lnTo>
                <a:lnTo>
                  <a:pt x="90080" y="13490"/>
                </a:lnTo>
                <a:lnTo>
                  <a:pt x="90150" y="13640"/>
                </a:lnTo>
                <a:lnTo>
                  <a:pt x="90160" y="13660"/>
                </a:lnTo>
                <a:lnTo>
                  <a:pt x="90070" y="13720"/>
                </a:lnTo>
                <a:lnTo>
                  <a:pt x="90120" y="13830"/>
                </a:lnTo>
                <a:lnTo>
                  <a:pt x="90270" y="14020"/>
                </a:lnTo>
                <a:lnTo>
                  <a:pt x="90300" y="14090"/>
                </a:lnTo>
                <a:lnTo>
                  <a:pt x="90250" y="14170"/>
                </a:lnTo>
                <a:lnTo>
                  <a:pt x="90040" y="14210"/>
                </a:lnTo>
                <a:lnTo>
                  <a:pt x="89970" y="14270"/>
                </a:lnTo>
                <a:lnTo>
                  <a:pt x="90030" y="14450"/>
                </a:lnTo>
                <a:lnTo>
                  <a:pt x="89410" y="14680"/>
                </a:lnTo>
                <a:lnTo>
                  <a:pt x="88820" y="14760"/>
                </a:lnTo>
                <a:lnTo>
                  <a:pt x="88570" y="14880"/>
                </a:lnTo>
                <a:lnTo>
                  <a:pt x="88570" y="15120"/>
                </a:lnTo>
                <a:lnTo>
                  <a:pt x="88390" y="15330"/>
                </a:lnTo>
                <a:lnTo>
                  <a:pt x="88130" y="15220"/>
                </a:lnTo>
                <a:lnTo>
                  <a:pt x="87920" y="15270"/>
                </a:lnTo>
                <a:lnTo>
                  <a:pt x="87700" y="15210"/>
                </a:lnTo>
                <a:lnTo>
                  <a:pt x="87180" y="15200"/>
                </a:lnTo>
                <a:lnTo>
                  <a:pt x="85720" y="15620"/>
                </a:lnTo>
                <a:lnTo>
                  <a:pt x="84800" y="15440"/>
                </a:lnTo>
                <a:lnTo>
                  <a:pt x="84660" y="15210"/>
                </a:lnTo>
                <a:lnTo>
                  <a:pt x="84550" y="14960"/>
                </a:lnTo>
                <a:lnTo>
                  <a:pt x="84430" y="14770"/>
                </a:lnTo>
                <a:lnTo>
                  <a:pt x="84240" y="14690"/>
                </a:lnTo>
                <a:lnTo>
                  <a:pt x="84140" y="14660"/>
                </a:lnTo>
                <a:lnTo>
                  <a:pt x="84060" y="14600"/>
                </a:lnTo>
                <a:lnTo>
                  <a:pt x="84000" y="14470"/>
                </a:lnTo>
                <a:lnTo>
                  <a:pt x="83920" y="14360"/>
                </a:lnTo>
                <a:lnTo>
                  <a:pt x="83780" y="14260"/>
                </a:lnTo>
                <a:lnTo>
                  <a:pt x="83630" y="14210"/>
                </a:lnTo>
                <a:lnTo>
                  <a:pt x="83220" y="14140"/>
                </a:lnTo>
                <a:lnTo>
                  <a:pt x="83110" y="14010"/>
                </a:lnTo>
                <a:lnTo>
                  <a:pt x="83010" y="13840"/>
                </a:lnTo>
                <a:lnTo>
                  <a:pt x="82840" y="13640"/>
                </a:lnTo>
                <a:lnTo>
                  <a:pt x="82990" y="13310"/>
                </a:lnTo>
                <a:lnTo>
                  <a:pt x="83680" y="13070"/>
                </a:lnTo>
                <a:lnTo>
                  <a:pt x="83980" y="12900"/>
                </a:lnTo>
                <a:lnTo>
                  <a:pt x="84130" y="12780"/>
                </a:lnTo>
                <a:lnTo>
                  <a:pt x="84290" y="12670"/>
                </a:lnTo>
                <a:lnTo>
                  <a:pt x="84490" y="12580"/>
                </a:lnTo>
                <a:lnTo>
                  <a:pt x="84680" y="12460"/>
                </a:lnTo>
                <a:lnTo>
                  <a:pt x="84570" y="11840"/>
                </a:lnTo>
                <a:lnTo>
                  <a:pt x="84640" y="11620"/>
                </a:lnTo>
                <a:lnTo>
                  <a:pt x="84670" y="11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