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aram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7730" y="36670"/>
                </a:moveTo>
                <a:lnTo>
                  <a:pt x="37640" y="36480"/>
                </a:lnTo>
                <a:lnTo>
                  <a:pt x="37450" y="36380"/>
                </a:lnTo>
                <a:lnTo>
                  <a:pt x="37290" y="36270"/>
                </a:lnTo>
                <a:lnTo>
                  <a:pt x="37160" y="36110"/>
                </a:lnTo>
                <a:lnTo>
                  <a:pt x="36970" y="35710"/>
                </a:lnTo>
                <a:lnTo>
                  <a:pt x="36800" y="35280"/>
                </a:lnTo>
                <a:lnTo>
                  <a:pt x="37340" y="34870"/>
                </a:lnTo>
                <a:lnTo>
                  <a:pt x="38020" y="34200"/>
                </a:lnTo>
                <a:lnTo>
                  <a:pt x="38160" y="33980"/>
                </a:lnTo>
                <a:lnTo>
                  <a:pt x="38180" y="33800"/>
                </a:lnTo>
                <a:lnTo>
                  <a:pt x="38110" y="33640"/>
                </a:lnTo>
                <a:lnTo>
                  <a:pt x="37820" y="33620"/>
                </a:lnTo>
                <a:lnTo>
                  <a:pt x="37530" y="33490"/>
                </a:lnTo>
                <a:lnTo>
                  <a:pt x="37500" y="33280"/>
                </a:lnTo>
                <a:lnTo>
                  <a:pt x="37620" y="32880"/>
                </a:lnTo>
                <a:lnTo>
                  <a:pt x="38070" y="32300"/>
                </a:lnTo>
                <a:lnTo>
                  <a:pt x="38640" y="31510"/>
                </a:lnTo>
                <a:lnTo>
                  <a:pt x="39200" y="30890"/>
                </a:lnTo>
                <a:lnTo>
                  <a:pt x="39450" y="30610"/>
                </a:lnTo>
                <a:lnTo>
                  <a:pt x="39900" y="30430"/>
                </a:lnTo>
                <a:lnTo>
                  <a:pt x="40610" y="30340"/>
                </a:lnTo>
                <a:lnTo>
                  <a:pt x="41350" y="30290"/>
                </a:lnTo>
                <a:lnTo>
                  <a:pt x="41830" y="30110"/>
                </a:lnTo>
                <a:lnTo>
                  <a:pt x="42060" y="29800"/>
                </a:lnTo>
                <a:lnTo>
                  <a:pt x="42200" y="29620"/>
                </a:lnTo>
                <a:lnTo>
                  <a:pt x="42420" y="29480"/>
                </a:lnTo>
                <a:lnTo>
                  <a:pt x="42890" y="29500"/>
                </a:lnTo>
                <a:lnTo>
                  <a:pt x="43080" y="29570"/>
                </a:lnTo>
                <a:lnTo>
                  <a:pt x="43120" y="29870"/>
                </a:lnTo>
                <a:lnTo>
                  <a:pt x="43100" y="29960"/>
                </a:lnTo>
                <a:lnTo>
                  <a:pt x="43210" y="30340"/>
                </a:lnTo>
                <a:lnTo>
                  <a:pt x="43740" y="30930"/>
                </a:lnTo>
                <a:lnTo>
                  <a:pt x="44130" y="31340"/>
                </a:lnTo>
                <a:lnTo>
                  <a:pt x="44410" y="31650"/>
                </a:lnTo>
                <a:lnTo>
                  <a:pt x="44730" y="32190"/>
                </a:lnTo>
                <a:lnTo>
                  <a:pt x="44840" y="32420"/>
                </a:lnTo>
                <a:lnTo>
                  <a:pt x="44510" y="32550"/>
                </a:lnTo>
                <a:lnTo>
                  <a:pt x="44150" y="32580"/>
                </a:lnTo>
                <a:lnTo>
                  <a:pt x="43980" y="32650"/>
                </a:lnTo>
                <a:lnTo>
                  <a:pt x="43520" y="33000"/>
                </a:lnTo>
                <a:lnTo>
                  <a:pt x="43170" y="33070"/>
                </a:lnTo>
                <a:lnTo>
                  <a:pt x="43000" y="33160"/>
                </a:lnTo>
                <a:lnTo>
                  <a:pt x="42880" y="33170"/>
                </a:lnTo>
                <a:lnTo>
                  <a:pt x="42720" y="33120"/>
                </a:lnTo>
                <a:lnTo>
                  <a:pt x="42330" y="33160"/>
                </a:lnTo>
                <a:lnTo>
                  <a:pt x="41950" y="33310"/>
                </a:lnTo>
                <a:lnTo>
                  <a:pt x="41350" y="33360"/>
                </a:lnTo>
                <a:lnTo>
                  <a:pt x="41150" y="33420"/>
                </a:lnTo>
                <a:lnTo>
                  <a:pt x="40980" y="33520"/>
                </a:lnTo>
                <a:lnTo>
                  <a:pt x="40830" y="33660"/>
                </a:lnTo>
                <a:lnTo>
                  <a:pt x="40670" y="33770"/>
                </a:lnTo>
                <a:lnTo>
                  <a:pt x="40490" y="33830"/>
                </a:lnTo>
                <a:lnTo>
                  <a:pt x="40340" y="34020"/>
                </a:lnTo>
                <a:lnTo>
                  <a:pt x="40280" y="34280"/>
                </a:lnTo>
                <a:lnTo>
                  <a:pt x="40180" y="34450"/>
                </a:lnTo>
                <a:lnTo>
                  <a:pt x="40010" y="34410"/>
                </a:lnTo>
                <a:lnTo>
                  <a:pt x="39970" y="34340"/>
                </a:lnTo>
                <a:lnTo>
                  <a:pt x="39960" y="34290"/>
                </a:lnTo>
                <a:lnTo>
                  <a:pt x="39900" y="34260"/>
                </a:lnTo>
                <a:lnTo>
                  <a:pt x="39760" y="34310"/>
                </a:lnTo>
                <a:lnTo>
                  <a:pt x="39550" y="34450"/>
                </a:lnTo>
                <a:lnTo>
                  <a:pt x="39470" y="34480"/>
                </a:lnTo>
                <a:lnTo>
                  <a:pt x="39290" y="34510"/>
                </a:lnTo>
                <a:lnTo>
                  <a:pt x="39300" y="34700"/>
                </a:lnTo>
                <a:lnTo>
                  <a:pt x="39400" y="34820"/>
                </a:lnTo>
                <a:lnTo>
                  <a:pt x="39480" y="34960"/>
                </a:lnTo>
                <a:lnTo>
                  <a:pt x="39520" y="35130"/>
                </a:lnTo>
                <a:lnTo>
                  <a:pt x="39590" y="35290"/>
                </a:lnTo>
                <a:lnTo>
                  <a:pt x="39710" y="35340"/>
                </a:lnTo>
                <a:lnTo>
                  <a:pt x="39800" y="35460"/>
                </a:lnTo>
                <a:lnTo>
                  <a:pt x="39900" y="35540"/>
                </a:lnTo>
                <a:lnTo>
                  <a:pt x="40150" y="35610"/>
                </a:lnTo>
                <a:lnTo>
                  <a:pt x="40370" y="35770"/>
                </a:lnTo>
                <a:lnTo>
                  <a:pt x="40480" y="35950"/>
                </a:lnTo>
                <a:lnTo>
                  <a:pt x="40360" y="36110"/>
                </a:lnTo>
                <a:lnTo>
                  <a:pt x="40180" y="36040"/>
                </a:lnTo>
                <a:lnTo>
                  <a:pt x="40010" y="35950"/>
                </a:lnTo>
                <a:lnTo>
                  <a:pt x="39940" y="35960"/>
                </a:lnTo>
                <a:lnTo>
                  <a:pt x="39870" y="35990"/>
                </a:lnTo>
                <a:lnTo>
                  <a:pt x="39800" y="36180"/>
                </a:lnTo>
                <a:lnTo>
                  <a:pt x="39750" y="36390"/>
                </a:lnTo>
                <a:lnTo>
                  <a:pt x="39630" y="36510"/>
                </a:lnTo>
                <a:lnTo>
                  <a:pt x="39480" y="36530"/>
                </a:lnTo>
                <a:lnTo>
                  <a:pt x="39190" y="36520"/>
                </a:lnTo>
                <a:lnTo>
                  <a:pt x="38910" y="36580"/>
                </a:lnTo>
                <a:lnTo>
                  <a:pt x="38640" y="36710"/>
                </a:lnTo>
                <a:lnTo>
                  <a:pt x="38350" y="36710"/>
                </a:lnTo>
                <a:lnTo>
                  <a:pt x="38040" y="36630"/>
                </a:lnTo>
                <a:lnTo>
                  <a:pt x="37730" y="3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