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Karabük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arabü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8520" y="5250"/>
                </a:moveTo>
                <a:lnTo>
                  <a:pt x="38680" y="5430"/>
                </a:lnTo>
                <a:lnTo>
                  <a:pt x="38970" y="5390"/>
                </a:lnTo>
                <a:lnTo>
                  <a:pt x="39320" y="5270"/>
                </a:lnTo>
                <a:lnTo>
                  <a:pt x="39670" y="5530"/>
                </a:lnTo>
                <a:lnTo>
                  <a:pt x="39800" y="6090"/>
                </a:lnTo>
                <a:lnTo>
                  <a:pt x="39930" y="6400"/>
                </a:lnTo>
                <a:lnTo>
                  <a:pt x="39470" y="6490"/>
                </a:lnTo>
                <a:lnTo>
                  <a:pt x="39220" y="6740"/>
                </a:lnTo>
                <a:lnTo>
                  <a:pt x="39000" y="7040"/>
                </a:lnTo>
                <a:lnTo>
                  <a:pt x="38960" y="7250"/>
                </a:lnTo>
                <a:lnTo>
                  <a:pt x="39050" y="7930"/>
                </a:lnTo>
                <a:lnTo>
                  <a:pt x="39320" y="7970"/>
                </a:lnTo>
                <a:lnTo>
                  <a:pt x="39570" y="8080"/>
                </a:lnTo>
                <a:lnTo>
                  <a:pt x="39670" y="8230"/>
                </a:lnTo>
                <a:lnTo>
                  <a:pt x="39710" y="8310"/>
                </a:lnTo>
                <a:lnTo>
                  <a:pt x="39510" y="8820"/>
                </a:lnTo>
                <a:lnTo>
                  <a:pt x="39050" y="9070"/>
                </a:lnTo>
                <a:lnTo>
                  <a:pt x="38590" y="9020"/>
                </a:lnTo>
                <a:lnTo>
                  <a:pt x="38420" y="9120"/>
                </a:lnTo>
                <a:lnTo>
                  <a:pt x="38190" y="9540"/>
                </a:lnTo>
                <a:lnTo>
                  <a:pt x="37630" y="9990"/>
                </a:lnTo>
                <a:lnTo>
                  <a:pt x="37140" y="10220"/>
                </a:lnTo>
                <a:lnTo>
                  <a:pt x="37150" y="10050"/>
                </a:lnTo>
                <a:lnTo>
                  <a:pt x="36970" y="9720"/>
                </a:lnTo>
                <a:lnTo>
                  <a:pt x="36430" y="9450"/>
                </a:lnTo>
                <a:lnTo>
                  <a:pt x="36210" y="9310"/>
                </a:lnTo>
                <a:lnTo>
                  <a:pt x="36070" y="9290"/>
                </a:lnTo>
                <a:lnTo>
                  <a:pt x="35960" y="9220"/>
                </a:lnTo>
                <a:lnTo>
                  <a:pt x="35960" y="9040"/>
                </a:lnTo>
                <a:lnTo>
                  <a:pt x="35990" y="8870"/>
                </a:lnTo>
                <a:lnTo>
                  <a:pt x="35580" y="8780"/>
                </a:lnTo>
                <a:lnTo>
                  <a:pt x="35350" y="8770"/>
                </a:lnTo>
                <a:lnTo>
                  <a:pt x="35350" y="8210"/>
                </a:lnTo>
                <a:lnTo>
                  <a:pt x="35500" y="7700"/>
                </a:lnTo>
                <a:lnTo>
                  <a:pt x="35580" y="7370"/>
                </a:lnTo>
                <a:lnTo>
                  <a:pt x="35750" y="7160"/>
                </a:lnTo>
                <a:lnTo>
                  <a:pt x="36000" y="6810"/>
                </a:lnTo>
                <a:lnTo>
                  <a:pt x="36520" y="6830"/>
                </a:lnTo>
                <a:lnTo>
                  <a:pt x="37020" y="6700"/>
                </a:lnTo>
                <a:lnTo>
                  <a:pt x="37590" y="6220"/>
                </a:lnTo>
                <a:lnTo>
                  <a:pt x="37800" y="5760"/>
                </a:lnTo>
                <a:lnTo>
                  <a:pt x="38070" y="5680"/>
                </a:lnTo>
                <a:lnTo>
                  <a:pt x="38520" y="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