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K. Maras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K. Maras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61350" y="30250"/>
                </a:moveTo>
                <a:lnTo>
                  <a:pt x="61340" y="30430"/>
                </a:lnTo>
                <a:lnTo>
                  <a:pt x="61370" y="30600"/>
                </a:lnTo>
                <a:lnTo>
                  <a:pt x="61310" y="30870"/>
                </a:lnTo>
                <a:lnTo>
                  <a:pt x="61110" y="31010"/>
                </a:lnTo>
                <a:lnTo>
                  <a:pt x="60810" y="31000"/>
                </a:lnTo>
                <a:lnTo>
                  <a:pt x="60510" y="31040"/>
                </a:lnTo>
                <a:lnTo>
                  <a:pt x="59880" y="31260"/>
                </a:lnTo>
                <a:lnTo>
                  <a:pt x="59280" y="31370"/>
                </a:lnTo>
                <a:lnTo>
                  <a:pt x="59020" y="31500"/>
                </a:lnTo>
                <a:lnTo>
                  <a:pt x="58590" y="31960"/>
                </a:lnTo>
                <a:lnTo>
                  <a:pt x="58220" y="31840"/>
                </a:lnTo>
                <a:lnTo>
                  <a:pt x="58090" y="31310"/>
                </a:lnTo>
                <a:lnTo>
                  <a:pt x="57860" y="31160"/>
                </a:lnTo>
                <a:lnTo>
                  <a:pt x="57630" y="31470"/>
                </a:lnTo>
                <a:lnTo>
                  <a:pt x="57060" y="31730"/>
                </a:lnTo>
                <a:lnTo>
                  <a:pt x="56850" y="31420"/>
                </a:lnTo>
                <a:lnTo>
                  <a:pt x="56590" y="31180"/>
                </a:lnTo>
                <a:lnTo>
                  <a:pt x="56430" y="31070"/>
                </a:lnTo>
                <a:lnTo>
                  <a:pt x="56250" y="31020"/>
                </a:lnTo>
                <a:lnTo>
                  <a:pt x="55860" y="31100"/>
                </a:lnTo>
                <a:lnTo>
                  <a:pt x="55730" y="31130"/>
                </a:lnTo>
                <a:lnTo>
                  <a:pt x="55550" y="31190"/>
                </a:lnTo>
                <a:lnTo>
                  <a:pt x="55390" y="31220"/>
                </a:lnTo>
                <a:lnTo>
                  <a:pt x="55310" y="31130"/>
                </a:lnTo>
                <a:lnTo>
                  <a:pt x="55250" y="31160"/>
                </a:lnTo>
                <a:lnTo>
                  <a:pt x="55200" y="31180"/>
                </a:lnTo>
                <a:lnTo>
                  <a:pt x="55150" y="31200"/>
                </a:lnTo>
                <a:lnTo>
                  <a:pt x="55120" y="31260"/>
                </a:lnTo>
                <a:lnTo>
                  <a:pt x="55070" y="31270"/>
                </a:lnTo>
                <a:lnTo>
                  <a:pt x="54880" y="31030"/>
                </a:lnTo>
                <a:lnTo>
                  <a:pt x="54850" y="30630"/>
                </a:lnTo>
                <a:lnTo>
                  <a:pt x="54800" y="30560"/>
                </a:lnTo>
                <a:lnTo>
                  <a:pt x="54740" y="30490"/>
                </a:lnTo>
                <a:lnTo>
                  <a:pt x="54680" y="30320"/>
                </a:lnTo>
                <a:lnTo>
                  <a:pt x="54720" y="30140"/>
                </a:lnTo>
                <a:lnTo>
                  <a:pt x="54850" y="30000"/>
                </a:lnTo>
                <a:lnTo>
                  <a:pt x="54960" y="29820"/>
                </a:lnTo>
                <a:lnTo>
                  <a:pt x="54960" y="29350"/>
                </a:lnTo>
                <a:lnTo>
                  <a:pt x="55090" y="29180"/>
                </a:lnTo>
                <a:lnTo>
                  <a:pt x="55180" y="29130"/>
                </a:lnTo>
                <a:lnTo>
                  <a:pt x="55340" y="28970"/>
                </a:lnTo>
                <a:lnTo>
                  <a:pt x="55350" y="28730"/>
                </a:lnTo>
                <a:lnTo>
                  <a:pt x="55200" y="28360"/>
                </a:lnTo>
                <a:lnTo>
                  <a:pt x="55170" y="28070"/>
                </a:lnTo>
                <a:lnTo>
                  <a:pt x="55180" y="27890"/>
                </a:lnTo>
                <a:lnTo>
                  <a:pt x="55240" y="27490"/>
                </a:lnTo>
                <a:lnTo>
                  <a:pt x="55380" y="27110"/>
                </a:lnTo>
                <a:lnTo>
                  <a:pt x="55620" y="26040"/>
                </a:lnTo>
                <a:lnTo>
                  <a:pt x="55770" y="25660"/>
                </a:lnTo>
                <a:lnTo>
                  <a:pt x="56030" y="25410"/>
                </a:lnTo>
                <a:lnTo>
                  <a:pt x="56200" y="25230"/>
                </a:lnTo>
                <a:lnTo>
                  <a:pt x="56350" y="25010"/>
                </a:lnTo>
                <a:lnTo>
                  <a:pt x="56720" y="24580"/>
                </a:lnTo>
                <a:lnTo>
                  <a:pt x="56870" y="24340"/>
                </a:lnTo>
                <a:lnTo>
                  <a:pt x="56930" y="24020"/>
                </a:lnTo>
                <a:lnTo>
                  <a:pt x="57020" y="23830"/>
                </a:lnTo>
                <a:lnTo>
                  <a:pt x="57180" y="23730"/>
                </a:lnTo>
                <a:lnTo>
                  <a:pt x="57810" y="23580"/>
                </a:lnTo>
                <a:lnTo>
                  <a:pt x="58420" y="23670"/>
                </a:lnTo>
                <a:lnTo>
                  <a:pt x="58540" y="23740"/>
                </a:lnTo>
                <a:lnTo>
                  <a:pt x="58660" y="23800"/>
                </a:lnTo>
                <a:lnTo>
                  <a:pt x="59730" y="23710"/>
                </a:lnTo>
                <a:lnTo>
                  <a:pt x="59450" y="24180"/>
                </a:lnTo>
                <a:lnTo>
                  <a:pt x="59510" y="24540"/>
                </a:lnTo>
                <a:lnTo>
                  <a:pt x="59590" y="24540"/>
                </a:lnTo>
                <a:lnTo>
                  <a:pt x="59770" y="24500"/>
                </a:lnTo>
                <a:lnTo>
                  <a:pt x="59860" y="24490"/>
                </a:lnTo>
                <a:lnTo>
                  <a:pt x="60560" y="24640"/>
                </a:lnTo>
                <a:lnTo>
                  <a:pt x="61170" y="25000"/>
                </a:lnTo>
                <a:lnTo>
                  <a:pt x="61490" y="25100"/>
                </a:lnTo>
                <a:lnTo>
                  <a:pt x="61860" y="25270"/>
                </a:lnTo>
                <a:lnTo>
                  <a:pt x="62100" y="25680"/>
                </a:lnTo>
                <a:lnTo>
                  <a:pt x="62070" y="25930"/>
                </a:lnTo>
                <a:lnTo>
                  <a:pt x="61810" y="26620"/>
                </a:lnTo>
                <a:lnTo>
                  <a:pt x="61780" y="26800"/>
                </a:lnTo>
                <a:lnTo>
                  <a:pt x="61690" y="26940"/>
                </a:lnTo>
                <a:lnTo>
                  <a:pt x="61620" y="27020"/>
                </a:lnTo>
                <a:lnTo>
                  <a:pt x="61510" y="27200"/>
                </a:lnTo>
                <a:lnTo>
                  <a:pt x="61260" y="28080"/>
                </a:lnTo>
                <a:lnTo>
                  <a:pt x="61070" y="28440"/>
                </a:lnTo>
                <a:lnTo>
                  <a:pt x="60840" y="28730"/>
                </a:lnTo>
                <a:lnTo>
                  <a:pt x="60570" y="28960"/>
                </a:lnTo>
                <a:lnTo>
                  <a:pt x="60390" y="29200"/>
                </a:lnTo>
                <a:lnTo>
                  <a:pt x="60380" y="29550"/>
                </a:lnTo>
                <a:lnTo>
                  <a:pt x="60550" y="29830"/>
                </a:lnTo>
                <a:lnTo>
                  <a:pt x="60830" y="29930"/>
                </a:lnTo>
                <a:lnTo>
                  <a:pt x="61350" y="302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