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Iğdir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Iğdir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93800" y="17350"/>
                </a:moveTo>
                <a:lnTo>
                  <a:pt x="93720" y="17290"/>
                </a:lnTo>
                <a:lnTo>
                  <a:pt x="93540" y="17240"/>
                </a:lnTo>
                <a:lnTo>
                  <a:pt x="92690" y="17440"/>
                </a:lnTo>
                <a:lnTo>
                  <a:pt x="92320" y="17390"/>
                </a:lnTo>
                <a:lnTo>
                  <a:pt x="91970" y="17280"/>
                </a:lnTo>
                <a:lnTo>
                  <a:pt x="91500" y="17340"/>
                </a:lnTo>
                <a:lnTo>
                  <a:pt x="91060" y="17270"/>
                </a:lnTo>
                <a:lnTo>
                  <a:pt x="91030" y="17180"/>
                </a:lnTo>
                <a:lnTo>
                  <a:pt x="91000" y="17090"/>
                </a:lnTo>
                <a:lnTo>
                  <a:pt x="90700" y="17020"/>
                </a:lnTo>
                <a:lnTo>
                  <a:pt x="90270" y="16820"/>
                </a:lnTo>
                <a:lnTo>
                  <a:pt x="90130" y="16630"/>
                </a:lnTo>
                <a:lnTo>
                  <a:pt x="90020" y="16400"/>
                </a:lnTo>
                <a:lnTo>
                  <a:pt x="89870" y="16290"/>
                </a:lnTo>
                <a:lnTo>
                  <a:pt x="89770" y="16290"/>
                </a:lnTo>
                <a:lnTo>
                  <a:pt x="89610" y="16220"/>
                </a:lnTo>
                <a:lnTo>
                  <a:pt x="89550" y="16170"/>
                </a:lnTo>
                <a:lnTo>
                  <a:pt x="89400" y="16140"/>
                </a:lnTo>
                <a:lnTo>
                  <a:pt x="89080" y="16270"/>
                </a:lnTo>
                <a:lnTo>
                  <a:pt x="88770" y="16480"/>
                </a:lnTo>
                <a:lnTo>
                  <a:pt x="88610" y="16420"/>
                </a:lnTo>
                <a:lnTo>
                  <a:pt x="88540" y="16350"/>
                </a:lnTo>
                <a:lnTo>
                  <a:pt x="88470" y="16120"/>
                </a:lnTo>
                <a:lnTo>
                  <a:pt x="88470" y="15970"/>
                </a:lnTo>
                <a:lnTo>
                  <a:pt x="88490" y="15680"/>
                </a:lnTo>
                <a:lnTo>
                  <a:pt x="88390" y="15330"/>
                </a:lnTo>
                <a:lnTo>
                  <a:pt x="88570" y="15120"/>
                </a:lnTo>
                <a:lnTo>
                  <a:pt x="88570" y="14880"/>
                </a:lnTo>
                <a:lnTo>
                  <a:pt x="88820" y="14760"/>
                </a:lnTo>
                <a:lnTo>
                  <a:pt x="89410" y="14680"/>
                </a:lnTo>
                <a:lnTo>
                  <a:pt x="90030" y="14450"/>
                </a:lnTo>
                <a:lnTo>
                  <a:pt x="90250" y="14570"/>
                </a:lnTo>
                <a:lnTo>
                  <a:pt x="90690" y="14700"/>
                </a:lnTo>
                <a:lnTo>
                  <a:pt x="91210" y="14990"/>
                </a:lnTo>
                <a:lnTo>
                  <a:pt x="91780" y="15080"/>
                </a:lnTo>
                <a:lnTo>
                  <a:pt x="91850" y="15060"/>
                </a:lnTo>
                <a:lnTo>
                  <a:pt x="92020" y="14940"/>
                </a:lnTo>
                <a:lnTo>
                  <a:pt x="92120" y="14910"/>
                </a:lnTo>
                <a:lnTo>
                  <a:pt x="92170" y="14930"/>
                </a:lnTo>
                <a:lnTo>
                  <a:pt x="92230" y="14990"/>
                </a:lnTo>
                <a:lnTo>
                  <a:pt x="92270" y="15000"/>
                </a:lnTo>
                <a:lnTo>
                  <a:pt x="92320" y="14990"/>
                </a:lnTo>
                <a:lnTo>
                  <a:pt x="92410" y="14960"/>
                </a:lnTo>
                <a:lnTo>
                  <a:pt x="92550" y="14950"/>
                </a:lnTo>
                <a:lnTo>
                  <a:pt x="92830" y="14870"/>
                </a:lnTo>
                <a:lnTo>
                  <a:pt x="92990" y="14870"/>
                </a:lnTo>
                <a:lnTo>
                  <a:pt x="93170" y="14920"/>
                </a:lnTo>
                <a:lnTo>
                  <a:pt x="93430" y="15080"/>
                </a:lnTo>
                <a:lnTo>
                  <a:pt x="93830" y="15310"/>
                </a:lnTo>
                <a:lnTo>
                  <a:pt x="94100" y="15550"/>
                </a:lnTo>
                <a:lnTo>
                  <a:pt x="94220" y="15690"/>
                </a:lnTo>
                <a:lnTo>
                  <a:pt x="94280" y="15780"/>
                </a:lnTo>
                <a:lnTo>
                  <a:pt x="94300" y="15870"/>
                </a:lnTo>
                <a:lnTo>
                  <a:pt x="94320" y="15920"/>
                </a:lnTo>
                <a:lnTo>
                  <a:pt x="94360" y="15960"/>
                </a:lnTo>
                <a:lnTo>
                  <a:pt x="94430" y="16020"/>
                </a:lnTo>
                <a:lnTo>
                  <a:pt x="94440" y="16080"/>
                </a:lnTo>
                <a:lnTo>
                  <a:pt x="94450" y="16150"/>
                </a:lnTo>
                <a:lnTo>
                  <a:pt x="94460" y="16180"/>
                </a:lnTo>
                <a:lnTo>
                  <a:pt x="94530" y="16140"/>
                </a:lnTo>
                <a:lnTo>
                  <a:pt x="94700" y="16340"/>
                </a:lnTo>
                <a:lnTo>
                  <a:pt x="94790" y="16400"/>
                </a:lnTo>
                <a:lnTo>
                  <a:pt x="94810" y="16400"/>
                </a:lnTo>
                <a:lnTo>
                  <a:pt x="94860" y="16390"/>
                </a:lnTo>
                <a:lnTo>
                  <a:pt x="94890" y="16400"/>
                </a:lnTo>
                <a:lnTo>
                  <a:pt x="94910" y="16420"/>
                </a:lnTo>
                <a:lnTo>
                  <a:pt x="94940" y="16470"/>
                </a:lnTo>
                <a:lnTo>
                  <a:pt x="95230" y="16850"/>
                </a:lnTo>
                <a:lnTo>
                  <a:pt x="95300" y="16980"/>
                </a:lnTo>
                <a:lnTo>
                  <a:pt x="95350" y="17050"/>
                </a:lnTo>
                <a:lnTo>
                  <a:pt x="95400" y="17290"/>
                </a:lnTo>
                <a:lnTo>
                  <a:pt x="95450" y="17360"/>
                </a:lnTo>
                <a:lnTo>
                  <a:pt x="95070" y="17080"/>
                </a:lnTo>
                <a:lnTo>
                  <a:pt x="94980" y="17000"/>
                </a:lnTo>
                <a:lnTo>
                  <a:pt x="94690" y="16870"/>
                </a:lnTo>
                <a:lnTo>
                  <a:pt x="94630" y="16800"/>
                </a:lnTo>
                <a:lnTo>
                  <a:pt x="94500" y="16600"/>
                </a:lnTo>
                <a:lnTo>
                  <a:pt x="94430" y="16550"/>
                </a:lnTo>
                <a:lnTo>
                  <a:pt x="94310" y="16590"/>
                </a:lnTo>
                <a:lnTo>
                  <a:pt x="93800" y="17000"/>
                </a:lnTo>
                <a:lnTo>
                  <a:pt x="93780" y="17070"/>
                </a:lnTo>
                <a:lnTo>
                  <a:pt x="93810" y="17270"/>
                </a:lnTo>
                <a:lnTo>
                  <a:pt x="93800" y="17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