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Izmir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Izmir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9840" y="20250"/>
                </a:moveTo>
                <a:lnTo>
                  <a:pt x="10860" y="19510"/>
                </a:lnTo>
                <a:lnTo>
                  <a:pt x="10960" y="19410"/>
                </a:lnTo>
                <a:lnTo>
                  <a:pt x="11040" y="19270"/>
                </a:lnTo>
                <a:lnTo>
                  <a:pt x="11130" y="19140"/>
                </a:lnTo>
                <a:lnTo>
                  <a:pt x="11260" y="19060"/>
                </a:lnTo>
                <a:lnTo>
                  <a:pt x="11410" y="19000"/>
                </a:lnTo>
                <a:lnTo>
                  <a:pt x="12280" y="18440"/>
                </a:lnTo>
                <a:lnTo>
                  <a:pt x="12540" y="18500"/>
                </a:lnTo>
                <a:lnTo>
                  <a:pt x="12750" y="18690"/>
                </a:lnTo>
                <a:lnTo>
                  <a:pt x="12890" y="18960"/>
                </a:lnTo>
                <a:lnTo>
                  <a:pt x="13070" y="19430"/>
                </a:lnTo>
                <a:lnTo>
                  <a:pt x="13230" y="20170"/>
                </a:lnTo>
                <a:lnTo>
                  <a:pt x="13310" y="20390"/>
                </a:lnTo>
                <a:lnTo>
                  <a:pt x="13480" y="20720"/>
                </a:lnTo>
                <a:lnTo>
                  <a:pt x="13450" y="21040"/>
                </a:lnTo>
                <a:lnTo>
                  <a:pt x="13320" y="21190"/>
                </a:lnTo>
                <a:lnTo>
                  <a:pt x="13010" y="21450"/>
                </a:lnTo>
                <a:lnTo>
                  <a:pt x="12710" y="21570"/>
                </a:lnTo>
                <a:lnTo>
                  <a:pt x="12450" y="21750"/>
                </a:lnTo>
                <a:lnTo>
                  <a:pt x="12390" y="21970"/>
                </a:lnTo>
                <a:lnTo>
                  <a:pt x="12360" y="22210"/>
                </a:lnTo>
                <a:lnTo>
                  <a:pt x="12280" y="22410"/>
                </a:lnTo>
                <a:lnTo>
                  <a:pt x="12130" y="22560"/>
                </a:lnTo>
                <a:lnTo>
                  <a:pt x="12000" y="22780"/>
                </a:lnTo>
                <a:lnTo>
                  <a:pt x="11980" y="22910"/>
                </a:lnTo>
                <a:lnTo>
                  <a:pt x="12110" y="23040"/>
                </a:lnTo>
                <a:lnTo>
                  <a:pt x="12180" y="23070"/>
                </a:lnTo>
                <a:lnTo>
                  <a:pt x="12290" y="23210"/>
                </a:lnTo>
                <a:lnTo>
                  <a:pt x="12420" y="23630"/>
                </a:lnTo>
                <a:lnTo>
                  <a:pt x="12700" y="23880"/>
                </a:lnTo>
                <a:lnTo>
                  <a:pt x="13030" y="23910"/>
                </a:lnTo>
                <a:lnTo>
                  <a:pt x="13570" y="23890"/>
                </a:lnTo>
                <a:lnTo>
                  <a:pt x="13660" y="23910"/>
                </a:lnTo>
                <a:lnTo>
                  <a:pt x="13810" y="24050"/>
                </a:lnTo>
                <a:lnTo>
                  <a:pt x="13890" y="24390"/>
                </a:lnTo>
                <a:lnTo>
                  <a:pt x="14220" y="24620"/>
                </a:lnTo>
                <a:lnTo>
                  <a:pt x="14590" y="24790"/>
                </a:lnTo>
                <a:lnTo>
                  <a:pt x="14630" y="24880"/>
                </a:lnTo>
                <a:lnTo>
                  <a:pt x="14680" y="25070"/>
                </a:lnTo>
                <a:lnTo>
                  <a:pt x="14720" y="25160"/>
                </a:lnTo>
                <a:lnTo>
                  <a:pt x="14920" y="25350"/>
                </a:lnTo>
                <a:lnTo>
                  <a:pt x="15160" y="25290"/>
                </a:lnTo>
                <a:lnTo>
                  <a:pt x="15270" y="25090"/>
                </a:lnTo>
                <a:lnTo>
                  <a:pt x="15350" y="24900"/>
                </a:lnTo>
                <a:lnTo>
                  <a:pt x="15580" y="24910"/>
                </a:lnTo>
                <a:lnTo>
                  <a:pt x="15810" y="25010"/>
                </a:lnTo>
                <a:lnTo>
                  <a:pt x="15950" y="25020"/>
                </a:lnTo>
                <a:lnTo>
                  <a:pt x="16090" y="24980"/>
                </a:lnTo>
                <a:lnTo>
                  <a:pt x="16290" y="25190"/>
                </a:lnTo>
                <a:lnTo>
                  <a:pt x="16420" y="25490"/>
                </a:lnTo>
                <a:lnTo>
                  <a:pt x="16880" y="25420"/>
                </a:lnTo>
                <a:lnTo>
                  <a:pt x="17060" y="25360"/>
                </a:lnTo>
                <a:lnTo>
                  <a:pt x="17190" y="25380"/>
                </a:lnTo>
                <a:lnTo>
                  <a:pt x="17280" y="25490"/>
                </a:lnTo>
                <a:lnTo>
                  <a:pt x="17450" y="25540"/>
                </a:lnTo>
                <a:lnTo>
                  <a:pt x="17560" y="25550"/>
                </a:lnTo>
                <a:lnTo>
                  <a:pt x="17770" y="25610"/>
                </a:lnTo>
                <a:lnTo>
                  <a:pt x="17900" y="25780"/>
                </a:lnTo>
                <a:lnTo>
                  <a:pt x="18100" y="26400"/>
                </a:lnTo>
                <a:lnTo>
                  <a:pt x="18310" y="26720"/>
                </a:lnTo>
                <a:lnTo>
                  <a:pt x="17560" y="26990"/>
                </a:lnTo>
                <a:lnTo>
                  <a:pt x="17370" y="27020"/>
                </a:lnTo>
                <a:lnTo>
                  <a:pt x="17180" y="27080"/>
                </a:lnTo>
                <a:lnTo>
                  <a:pt x="17020" y="27170"/>
                </a:lnTo>
                <a:lnTo>
                  <a:pt x="16850" y="27240"/>
                </a:lnTo>
                <a:lnTo>
                  <a:pt x="15930" y="27250"/>
                </a:lnTo>
                <a:lnTo>
                  <a:pt x="14830" y="27550"/>
                </a:lnTo>
                <a:lnTo>
                  <a:pt x="13660" y="27450"/>
                </a:lnTo>
                <a:lnTo>
                  <a:pt x="13420" y="27490"/>
                </a:lnTo>
                <a:lnTo>
                  <a:pt x="12840" y="27880"/>
                </a:lnTo>
                <a:lnTo>
                  <a:pt x="12460" y="28020"/>
                </a:lnTo>
                <a:lnTo>
                  <a:pt x="12150" y="28030"/>
                </a:lnTo>
                <a:lnTo>
                  <a:pt x="12140" y="28030"/>
                </a:lnTo>
                <a:lnTo>
                  <a:pt x="12140" y="28000"/>
                </a:lnTo>
                <a:lnTo>
                  <a:pt x="12150" y="27950"/>
                </a:lnTo>
                <a:lnTo>
                  <a:pt x="12150" y="27900"/>
                </a:lnTo>
                <a:lnTo>
                  <a:pt x="12130" y="27850"/>
                </a:lnTo>
                <a:lnTo>
                  <a:pt x="12200" y="27790"/>
                </a:lnTo>
                <a:lnTo>
                  <a:pt x="12160" y="27650"/>
                </a:lnTo>
                <a:lnTo>
                  <a:pt x="12030" y="27430"/>
                </a:lnTo>
                <a:lnTo>
                  <a:pt x="11910" y="27470"/>
                </a:lnTo>
                <a:lnTo>
                  <a:pt x="11740" y="27470"/>
                </a:lnTo>
                <a:lnTo>
                  <a:pt x="11560" y="27440"/>
                </a:lnTo>
                <a:lnTo>
                  <a:pt x="11450" y="27400"/>
                </a:lnTo>
                <a:lnTo>
                  <a:pt x="11420" y="27360"/>
                </a:lnTo>
                <a:lnTo>
                  <a:pt x="11400" y="27320"/>
                </a:lnTo>
                <a:lnTo>
                  <a:pt x="11380" y="27280"/>
                </a:lnTo>
                <a:lnTo>
                  <a:pt x="11330" y="27270"/>
                </a:lnTo>
                <a:lnTo>
                  <a:pt x="11290" y="27270"/>
                </a:lnTo>
                <a:lnTo>
                  <a:pt x="11250" y="27260"/>
                </a:lnTo>
                <a:lnTo>
                  <a:pt x="11230" y="27240"/>
                </a:lnTo>
                <a:lnTo>
                  <a:pt x="11220" y="27210"/>
                </a:lnTo>
                <a:lnTo>
                  <a:pt x="11200" y="27110"/>
                </a:lnTo>
                <a:lnTo>
                  <a:pt x="11160" y="27080"/>
                </a:lnTo>
                <a:lnTo>
                  <a:pt x="11020" y="27060"/>
                </a:lnTo>
                <a:lnTo>
                  <a:pt x="10780" y="26970"/>
                </a:lnTo>
                <a:lnTo>
                  <a:pt x="10650" y="26950"/>
                </a:lnTo>
                <a:lnTo>
                  <a:pt x="10500" y="26980"/>
                </a:lnTo>
                <a:lnTo>
                  <a:pt x="10420" y="27020"/>
                </a:lnTo>
                <a:lnTo>
                  <a:pt x="10390" y="27020"/>
                </a:lnTo>
                <a:lnTo>
                  <a:pt x="10360" y="27040"/>
                </a:lnTo>
                <a:lnTo>
                  <a:pt x="10350" y="27080"/>
                </a:lnTo>
                <a:lnTo>
                  <a:pt x="10330" y="27130"/>
                </a:lnTo>
                <a:lnTo>
                  <a:pt x="10290" y="27150"/>
                </a:lnTo>
                <a:lnTo>
                  <a:pt x="10250" y="27120"/>
                </a:lnTo>
                <a:lnTo>
                  <a:pt x="10140" y="26900"/>
                </a:lnTo>
                <a:lnTo>
                  <a:pt x="10170" y="26820"/>
                </a:lnTo>
                <a:lnTo>
                  <a:pt x="10160" y="26740"/>
                </a:lnTo>
                <a:lnTo>
                  <a:pt x="10140" y="26650"/>
                </a:lnTo>
                <a:lnTo>
                  <a:pt x="10110" y="26570"/>
                </a:lnTo>
                <a:lnTo>
                  <a:pt x="10060" y="26490"/>
                </a:lnTo>
                <a:lnTo>
                  <a:pt x="9960" y="26380"/>
                </a:lnTo>
                <a:lnTo>
                  <a:pt x="9910" y="26320"/>
                </a:lnTo>
                <a:lnTo>
                  <a:pt x="9830" y="26360"/>
                </a:lnTo>
                <a:lnTo>
                  <a:pt x="9810" y="26290"/>
                </a:lnTo>
                <a:lnTo>
                  <a:pt x="9820" y="26110"/>
                </a:lnTo>
                <a:lnTo>
                  <a:pt x="9750" y="26050"/>
                </a:lnTo>
                <a:lnTo>
                  <a:pt x="9680" y="26060"/>
                </a:lnTo>
                <a:lnTo>
                  <a:pt x="9600" y="26090"/>
                </a:lnTo>
                <a:lnTo>
                  <a:pt x="9510" y="26110"/>
                </a:lnTo>
                <a:lnTo>
                  <a:pt x="9210" y="26110"/>
                </a:lnTo>
                <a:lnTo>
                  <a:pt x="9160" y="26130"/>
                </a:lnTo>
                <a:lnTo>
                  <a:pt x="9100" y="26520"/>
                </a:lnTo>
                <a:lnTo>
                  <a:pt x="9080" y="26510"/>
                </a:lnTo>
                <a:lnTo>
                  <a:pt x="9080" y="26500"/>
                </a:lnTo>
                <a:lnTo>
                  <a:pt x="9070" y="26490"/>
                </a:lnTo>
                <a:lnTo>
                  <a:pt x="9040" y="26490"/>
                </a:lnTo>
                <a:lnTo>
                  <a:pt x="9050" y="26570"/>
                </a:lnTo>
                <a:lnTo>
                  <a:pt x="9050" y="26650"/>
                </a:lnTo>
                <a:lnTo>
                  <a:pt x="9030" y="26710"/>
                </a:lnTo>
                <a:lnTo>
                  <a:pt x="8970" y="26730"/>
                </a:lnTo>
                <a:lnTo>
                  <a:pt x="8940" y="26710"/>
                </a:lnTo>
                <a:lnTo>
                  <a:pt x="8880" y="26560"/>
                </a:lnTo>
                <a:lnTo>
                  <a:pt x="8840" y="26490"/>
                </a:lnTo>
                <a:lnTo>
                  <a:pt x="8840" y="26610"/>
                </a:lnTo>
                <a:lnTo>
                  <a:pt x="8790" y="26620"/>
                </a:lnTo>
                <a:lnTo>
                  <a:pt x="8720" y="26570"/>
                </a:lnTo>
                <a:lnTo>
                  <a:pt x="8630" y="26470"/>
                </a:lnTo>
                <a:lnTo>
                  <a:pt x="8600" y="26420"/>
                </a:lnTo>
                <a:lnTo>
                  <a:pt x="8590" y="26360"/>
                </a:lnTo>
                <a:lnTo>
                  <a:pt x="8610" y="26280"/>
                </a:lnTo>
                <a:lnTo>
                  <a:pt x="8480" y="26310"/>
                </a:lnTo>
                <a:lnTo>
                  <a:pt x="8360" y="26210"/>
                </a:lnTo>
                <a:lnTo>
                  <a:pt x="8240" y="26080"/>
                </a:lnTo>
                <a:lnTo>
                  <a:pt x="8130" y="26030"/>
                </a:lnTo>
                <a:lnTo>
                  <a:pt x="8150" y="26120"/>
                </a:lnTo>
                <a:lnTo>
                  <a:pt x="8160" y="26150"/>
                </a:lnTo>
                <a:lnTo>
                  <a:pt x="8130" y="26150"/>
                </a:lnTo>
                <a:lnTo>
                  <a:pt x="8100" y="26110"/>
                </a:lnTo>
                <a:lnTo>
                  <a:pt x="8000" y="26010"/>
                </a:lnTo>
                <a:lnTo>
                  <a:pt x="8010" y="25950"/>
                </a:lnTo>
                <a:lnTo>
                  <a:pt x="8020" y="25890"/>
                </a:lnTo>
                <a:lnTo>
                  <a:pt x="8020" y="25840"/>
                </a:lnTo>
                <a:lnTo>
                  <a:pt x="8000" y="25780"/>
                </a:lnTo>
                <a:lnTo>
                  <a:pt x="7960" y="25780"/>
                </a:lnTo>
                <a:lnTo>
                  <a:pt x="7930" y="25940"/>
                </a:lnTo>
                <a:lnTo>
                  <a:pt x="7830" y="25980"/>
                </a:lnTo>
                <a:lnTo>
                  <a:pt x="7710" y="25940"/>
                </a:lnTo>
                <a:lnTo>
                  <a:pt x="7550" y="25810"/>
                </a:lnTo>
                <a:lnTo>
                  <a:pt x="7510" y="25780"/>
                </a:lnTo>
                <a:lnTo>
                  <a:pt x="7260" y="25710"/>
                </a:lnTo>
                <a:lnTo>
                  <a:pt x="7250" y="25670"/>
                </a:lnTo>
                <a:lnTo>
                  <a:pt x="7280" y="25570"/>
                </a:lnTo>
                <a:lnTo>
                  <a:pt x="7400" y="25630"/>
                </a:lnTo>
                <a:lnTo>
                  <a:pt x="7460" y="25550"/>
                </a:lnTo>
                <a:lnTo>
                  <a:pt x="7500" y="25440"/>
                </a:lnTo>
                <a:lnTo>
                  <a:pt x="7610" y="25410"/>
                </a:lnTo>
                <a:lnTo>
                  <a:pt x="7610" y="25360"/>
                </a:lnTo>
                <a:lnTo>
                  <a:pt x="7520" y="25300"/>
                </a:lnTo>
                <a:lnTo>
                  <a:pt x="7500" y="25190"/>
                </a:lnTo>
                <a:lnTo>
                  <a:pt x="7540" y="25130"/>
                </a:lnTo>
                <a:lnTo>
                  <a:pt x="7610" y="25200"/>
                </a:lnTo>
                <a:lnTo>
                  <a:pt x="7610" y="25140"/>
                </a:lnTo>
                <a:lnTo>
                  <a:pt x="7630" y="25120"/>
                </a:lnTo>
                <a:lnTo>
                  <a:pt x="7640" y="25100"/>
                </a:lnTo>
                <a:lnTo>
                  <a:pt x="7670" y="25080"/>
                </a:lnTo>
                <a:lnTo>
                  <a:pt x="7690" y="25150"/>
                </a:lnTo>
                <a:lnTo>
                  <a:pt x="7690" y="25220"/>
                </a:lnTo>
                <a:lnTo>
                  <a:pt x="7680" y="25270"/>
                </a:lnTo>
                <a:lnTo>
                  <a:pt x="7640" y="25330"/>
                </a:lnTo>
                <a:lnTo>
                  <a:pt x="7660" y="25340"/>
                </a:lnTo>
                <a:lnTo>
                  <a:pt x="7690" y="25360"/>
                </a:lnTo>
                <a:lnTo>
                  <a:pt x="7710" y="25360"/>
                </a:lnTo>
                <a:lnTo>
                  <a:pt x="7750" y="25360"/>
                </a:lnTo>
                <a:lnTo>
                  <a:pt x="7790" y="25370"/>
                </a:lnTo>
                <a:lnTo>
                  <a:pt x="7800" y="25400"/>
                </a:lnTo>
                <a:lnTo>
                  <a:pt x="7810" y="25430"/>
                </a:lnTo>
                <a:lnTo>
                  <a:pt x="7840" y="25450"/>
                </a:lnTo>
                <a:lnTo>
                  <a:pt x="7900" y="25450"/>
                </a:lnTo>
                <a:lnTo>
                  <a:pt x="7970" y="25440"/>
                </a:lnTo>
                <a:lnTo>
                  <a:pt x="8010" y="25400"/>
                </a:lnTo>
                <a:lnTo>
                  <a:pt x="7960" y="25330"/>
                </a:lnTo>
                <a:lnTo>
                  <a:pt x="7960" y="25280"/>
                </a:lnTo>
                <a:lnTo>
                  <a:pt x="8040" y="25330"/>
                </a:lnTo>
                <a:lnTo>
                  <a:pt x="8070" y="25330"/>
                </a:lnTo>
                <a:lnTo>
                  <a:pt x="8130" y="25330"/>
                </a:lnTo>
                <a:lnTo>
                  <a:pt x="8180" y="25300"/>
                </a:lnTo>
                <a:lnTo>
                  <a:pt x="8300" y="25220"/>
                </a:lnTo>
                <a:lnTo>
                  <a:pt x="8340" y="25200"/>
                </a:lnTo>
                <a:lnTo>
                  <a:pt x="8400" y="25140"/>
                </a:lnTo>
                <a:lnTo>
                  <a:pt x="8410" y="25020"/>
                </a:lnTo>
                <a:lnTo>
                  <a:pt x="8370" y="24900"/>
                </a:lnTo>
                <a:lnTo>
                  <a:pt x="8290" y="24830"/>
                </a:lnTo>
                <a:lnTo>
                  <a:pt x="8290" y="24780"/>
                </a:lnTo>
                <a:lnTo>
                  <a:pt x="8410" y="24840"/>
                </a:lnTo>
                <a:lnTo>
                  <a:pt x="8470" y="24900"/>
                </a:lnTo>
                <a:lnTo>
                  <a:pt x="8510" y="24900"/>
                </a:lnTo>
                <a:lnTo>
                  <a:pt x="8580" y="24740"/>
                </a:lnTo>
                <a:lnTo>
                  <a:pt x="8510" y="24700"/>
                </a:lnTo>
                <a:lnTo>
                  <a:pt x="8400" y="24590"/>
                </a:lnTo>
                <a:lnTo>
                  <a:pt x="8300" y="24560"/>
                </a:lnTo>
                <a:lnTo>
                  <a:pt x="8240" y="24500"/>
                </a:lnTo>
                <a:lnTo>
                  <a:pt x="8190" y="24490"/>
                </a:lnTo>
                <a:lnTo>
                  <a:pt x="8150" y="24520"/>
                </a:lnTo>
                <a:lnTo>
                  <a:pt x="8110" y="24600"/>
                </a:lnTo>
                <a:lnTo>
                  <a:pt x="8080" y="24620"/>
                </a:lnTo>
                <a:lnTo>
                  <a:pt x="7990" y="24610"/>
                </a:lnTo>
                <a:lnTo>
                  <a:pt x="7990" y="24590"/>
                </a:lnTo>
                <a:lnTo>
                  <a:pt x="8030" y="24530"/>
                </a:lnTo>
                <a:lnTo>
                  <a:pt x="8060" y="24410"/>
                </a:lnTo>
                <a:lnTo>
                  <a:pt x="8040" y="24340"/>
                </a:lnTo>
                <a:lnTo>
                  <a:pt x="7900" y="24120"/>
                </a:lnTo>
                <a:lnTo>
                  <a:pt x="7930" y="24160"/>
                </a:lnTo>
                <a:lnTo>
                  <a:pt x="7920" y="24090"/>
                </a:lnTo>
                <a:lnTo>
                  <a:pt x="7860" y="23910"/>
                </a:lnTo>
                <a:lnTo>
                  <a:pt x="7850" y="23870"/>
                </a:lnTo>
                <a:lnTo>
                  <a:pt x="7850" y="23830"/>
                </a:lnTo>
                <a:lnTo>
                  <a:pt x="7800" y="23600"/>
                </a:lnTo>
                <a:lnTo>
                  <a:pt x="7800" y="23510"/>
                </a:lnTo>
                <a:lnTo>
                  <a:pt x="7810" y="23420"/>
                </a:lnTo>
                <a:lnTo>
                  <a:pt x="7840" y="23350"/>
                </a:lnTo>
                <a:lnTo>
                  <a:pt x="7880" y="23330"/>
                </a:lnTo>
                <a:lnTo>
                  <a:pt x="7950" y="23310"/>
                </a:lnTo>
                <a:lnTo>
                  <a:pt x="8060" y="23260"/>
                </a:lnTo>
                <a:lnTo>
                  <a:pt x="8110" y="23250"/>
                </a:lnTo>
                <a:lnTo>
                  <a:pt x="8240" y="23260"/>
                </a:lnTo>
                <a:lnTo>
                  <a:pt x="8360" y="23290"/>
                </a:lnTo>
                <a:lnTo>
                  <a:pt x="8460" y="23340"/>
                </a:lnTo>
                <a:lnTo>
                  <a:pt x="8550" y="23410"/>
                </a:lnTo>
                <a:lnTo>
                  <a:pt x="8710" y="23590"/>
                </a:lnTo>
                <a:lnTo>
                  <a:pt x="8780" y="23700"/>
                </a:lnTo>
                <a:lnTo>
                  <a:pt x="8810" y="23790"/>
                </a:lnTo>
                <a:lnTo>
                  <a:pt x="8920" y="23970"/>
                </a:lnTo>
                <a:lnTo>
                  <a:pt x="9040" y="24120"/>
                </a:lnTo>
                <a:lnTo>
                  <a:pt x="9080" y="24160"/>
                </a:lnTo>
                <a:lnTo>
                  <a:pt x="9110" y="24190"/>
                </a:lnTo>
                <a:lnTo>
                  <a:pt x="9140" y="24220"/>
                </a:lnTo>
                <a:lnTo>
                  <a:pt x="9160" y="24290"/>
                </a:lnTo>
                <a:lnTo>
                  <a:pt x="9170" y="24350"/>
                </a:lnTo>
                <a:lnTo>
                  <a:pt x="9170" y="24410"/>
                </a:lnTo>
                <a:lnTo>
                  <a:pt x="9170" y="24470"/>
                </a:lnTo>
                <a:lnTo>
                  <a:pt x="9200" y="24530"/>
                </a:lnTo>
                <a:lnTo>
                  <a:pt x="9170" y="24560"/>
                </a:lnTo>
                <a:lnTo>
                  <a:pt x="9150" y="24570"/>
                </a:lnTo>
                <a:lnTo>
                  <a:pt x="9130" y="24570"/>
                </a:lnTo>
                <a:lnTo>
                  <a:pt x="9100" y="24540"/>
                </a:lnTo>
                <a:lnTo>
                  <a:pt x="9050" y="24530"/>
                </a:lnTo>
                <a:lnTo>
                  <a:pt x="8990" y="24540"/>
                </a:lnTo>
                <a:lnTo>
                  <a:pt x="8940" y="24570"/>
                </a:lnTo>
                <a:lnTo>
                  <a:pt x="9020" y="24620"/>
                </a:lnTo>
                <a:lnTo>
                  <a:pt x="9020" y="24670"/>
                </a:lnTo>
                <a:lnTo>
                  <a:pt x="8980" y="24740"/>
                </a:lnTo>
                <a:lnTo>
                  <a:pt x="8940" y="24830"/>
                </a:lnTo>
                <a:lnTo>
                  <a:pt x="9050" y="24840"/>
                </a:lnTo>
                <a:lnTo>
                  <a:pt x="9100" y="24910"/>
                </a:lnTo>
                <a:lnTo>
                  <a:pt x="9130" y="25000"/>
                </a:lnTo>
                <a:lnTo>
                  <a:pt x="9180" y="25100"/>
                </a:lnTo>
                <a:lnTo>
                  <a:pt x="9260" y="25370"/>
                </a:lnTo>
                <a:lnTo>
                  <a:pt x="9340" y="25500"/>
                </a:lnTo>
                <a:lnTo>
                  <a:pt x="9440" y="25470"/>
                </a:lnTo>
                <a:lnTo>
                  <a:pt x="9470" y="25390"/>
                </a:lnTo>
                <a:lnTo>
                  <a:pt x="9440" y="25340"/>
                </a:lnTo>
                <a:lnTo>
                  <a:pt x="9360" y="25280"/>
                </a:lnTo>
                <a:lnTo>
                  <a:pt x="9330" y="25030"/>
                </a:lnTo>
                <a:lnTo>
                  <a:pt x="9350" y="24930"/>
                </a:lnTo>
                <a:lnTo>
                  <a:pt x="9410" y="24820"/>
                </a:lnTo>
                <a:lnTo>
                  <a:pt x="9480" y="24760"/>
                </a:lnTo>
                <a:lnTo>
                  <a:pt x="9560" y="24780"/>
                </a:lnTo>
                <a:lnTo>
                  <a:pt x="9560" y="24740"/>
                </a:lnTo>
                <a:lnTo>
                  <a:pt x="9590" y="24740"/>
                </a:lnTo>
                <a:lnTo>
                  <a:pt x="9640" y="24800"/>
                </a:lnTo>
                <a:lnTo>
                  <a:pt x="9700" y="24910"/>
                </a:lnTo>
                <a:lnTo>
                  <a:pt x="9790" y="25160"/>
                </a:lnTo>
                <a:lnTo>
                  <a:pt x="9810" y="25150"/>
                </a:lnTo>
                <a:lnTo>
                  <a:pt x="9860" y="25130"/>
                </a:lnTo>
                <a:lnTo>
                  <a:pt x="9880" y="25120"/>
                </a:lnTo>
                <a:lnTo>
                  <a:pt x="9920" y="25190"/>
                </a:lnTo>
                <a:lnTo>
                  <a:pt x="9990" y="25180"/>
                </a:lnTo>
                <a:lnTo>
                  <a:pt x="10070" y="25140"/>
                </a:lnTo>
                <a:lnTo>
                  <a:pt x="10160" y="25120"/>
                </a:lnTo>
                <a:lnTo>
                  <a:pt x="10540" y="25080"/>
                </a:lnTo>
                <a:lnTo>
                  <a:pt x="10770" y="24970"/>
                </a:lnTo>
                <a:lnTo>
                  <a:pt x="10840" y="24950"/>
                </a:lnTo>
                <a:lnTo>
                  <a:pt x="10870" y="24940"/>
                </a:lnTo>
                <a:lnTo>
                  <a:pt x="10930" y="24880"/>
                </a:lnTo>
                <a:lnTo>
                  <a:pt x="10960" y="24870"/>
                </a:lnTo>
                <a:lnTo>
                  <a:pt x="11010" y="24870"/>
                </a:lnTo>
                <a:lnTo>
                  <a:pt x="11050" y="24890"/>
                </a:lnTo>
                <a:lnTo>
                  <a:pt x="11100" y="24900"/>
                </a:lnTo>
                <a:lnTo>
                  <a:pt x="11150" y="24870"/>
                </a:lnTo>
                <a:lnTo>
                  <a:pt x="11160" y="24890"/>
                </a:lnTo>
                <a:lnTo>
                  <a:pt x="11180" y="24870"/>
                </a:lnTo>
                <a:lnTo>
                  <a:pt x="11310" y="24930"/>
                </a:lnTo>
                <a:lnTo>
                  <a:pt x="11420" y="24860"/>
                </a:lnTo>
                <a:lnTo>
                  <a:pt x="11540" y="24740"/>
                </a:lnTo>
                <a:lnTo>
                  <a:pt x="11670" y="24660"/>
                </a:lnTo>
                <a:lnTo>
                  <a:pt x="11670" y="24620"/>
                </a:lnTo>
                <a:lnTo>
                  <a:pt x="11630" y="24580"/>
                </a:lnTo>
                <a:lnTo>
                  <a:pt x="11610" y="24590"/>
                </a:lnTo>
                <a:lnTo>
                  <a:pt x="11570" y="24620"/>
                </a:lnTo>
                <a:lnTo>
                  <a:pt x="11540" y="24570"/>
                </a:lnTo>
                <a:lnTo>
                  <a:pt x="11450" y="24620"/>
                </a:lnTo>
                <a:lnTo>
                  <a:pt x="11290" y="24600"/>
                </a:lnTo>
                <a:lnTo>
                  <a:pt x="11250" y="24620"/>
                </a:lnTo>
                <a:lnTo>
                  <a:pt x="11130" y="24560"/>
                </a:lnTo>
                <a:lnTo>
                  <a:pt x="11000" y="24560"/>
                </a:lnTo>
                <a:lnTo>
                  <a:pt x="10700" y="24690"/>
                </a:lnTo>
                <a:lnTo>
                  <a:pt x="10600" y="24740"/>
                </a:lnTo>
                <a:lnTo>
                  <a:pt x="10590" y="24730"/>
                </a:lnTo>
                <a:lnTo>
                  <a:pt x="10630" y="24660"/>
                </a:lnTo>
                <a:lnTo>
                  <a:pt x="10550" y="24600"/>
                </a:lnTo>
                <a:lnTo>
                  <a:pt x="10410" y="24370"/>
                </a:lnTo>
                <a:lnTo>
                  <a:pt x="10340" y="24330"/>
                </a:lnTo>
                <a:lnTo>
                  <a:pt x="10220" y="24290"/>
                </a:lnTo>
                <a:lnTo>
                  <a:pt x="10180" y="24260"/>
                </a:lnTo>
                <a:lnTo>
                  <a:pt x="10070" y="24180"/>
                </a:lnTo>
                <a:lnTo>
                  <a:pt x="10010" y="24080"/>
                </a:lnTo>
                <a:lnTo>
                  <a:pt x="10080" y="24150"/>
                </a:lnTo>
                <a:lnTo>
                  <a:pt x="10170" y="24210"/>
                </a:lnTo>
                <a:lnTo>
                  <a:pt x="10300" y="24290"/>
                </a:lnTo>
                <a:lnTo>
                  <a:pt x="10370" y="24290"/>
                </a:lnTo>
                <a:lnTo>
                  <a:pt x="10370" y="24250"/>
                </a:lnTo>
                <a:lnTo>
                  <a:pt x="10310" y="24180"/>
                </a:lnTo>
                <a:lnTo>
                  <a:pt x="10250" y="24120"/>
                </a:lnTo>
                <a:lnTo>
                  <a:pt x="10190" y="24080"/>
                </a:lnTo>
                <a:lnTo>
                  <a:pt x="10110" y="24040"/>
                </a:lnTo>
                <a:lnTo>
                  <a:pt x="10130" y="23970"/>
                </a:lnTo>
                <a:lnTo>
                  <a:pt x="10160" y="23820"/>
                </a:lnTo>
                <a:lnTo>
                  <a:pt x="10180" y="23740"/>
                </a:lnTo>
                <a:lnTo>
                  <a:pt x="10110" y="23680"/>
                </a:lnTo>
                <a:lnTo>
                  <a:pt x="10060" y="23700"/>
                </a:lnTo>
                <a:lnTo>
                  <a:pt x="10010" y="23740"/>
                </a:lnTo>
                <a:lnTo>
                  <a:pt x="9910" y="23740"/>
                </a:lnTo>
                <a:lnTo>
                  <a:pt x="9930" y="23680"/>
                </a:lnTo>
                <a:lnTo>
                  <a:pt x="9950" y="23660"/>
                </a:lnTo>
                <a:lnTo>
                  <a:pt x="9850" y="23620"/>
                </a:lnTo>
                <a:lnTo>
                  <a:pt x="9790" y="23610"/>
                </a:lnTo>
                <a:lnTo>
                  <a:pt x="9720" y="23620"/>
                </a:lnTo>
                <a:lnTo>
                  <a:pt x="9730" y="23590"/>
                </a:lnTo>
                <a:lnTo>
                  <a:pt x="9740" y="23520"/>
                </a:lnTo>
                <a:lnTo>
                  <a:pt x="9750" y="23500"/>
                </a:lnTo>
                <a:lnTo>
                  <a:pt x="9690" y="23490"/>
                </a:lnTo>
                <a:lnTo>
                  <a:pt x="9640" y="23470"/>
                </a:lnTo>
                <a:lnTo>
                  <a:pt x="9560" y="23410"/>
                </a:lnTo>
                <a:lnTo>
                  <a:pt x="9590" y="23370"/>
                </a:lnTo>
                <a:lnTo>
                  <a:pt x="9630" y="23340"/>
                </a:lnTo>
                <a:lnTo>
                  <a:pt x="9670" y="23330"/>
                </a:lnTo>
                <a:lnTo>
                  <a:pt x="9720" y="23330"/>
                </a:lnTo>
                <a:lnTo>
                  <a:pt x="9630" y="23180"/>
                </a:lnTo>
                <a:lnTo>
                  <a:pt x="9590" y="23100"/>
                </a:lnTo>
                <a:lnTo>
                  <a:pt x="9560" y="22990"/>
                </a:lnTo>
                <a:lnTo>
                  <a:pt x="9650" y="22930"/>
                </a:lnTo>
                <a:lnTo>
                  <a:pt x="9890" y="22880"/>
                </a:lnTo>
                <a:lnTo>
                  <a:pt x="10030" y="22780"/>
                </a:lnTo>
                <a:lnTo>
                  <a:pt x="10060" y="22790"/>
                </a:lnTo>
                <a:lnTo>
                  <a:pt x="10070" y="22820"/>
                </a:lnTo>
                <a:lnTo>
                  <a:pt x="10080" y="22830"/>
                </a:lnTo>
                <a:lnTo>
                  <a:pt x="10090" y="22830"/>
                </a:lnTo>
                <a:lnTo>
                  <a:pt x="10140" y="22840"/>
                </a:lnTo>
                <a:lnTo>
                  <a:pt x="10190" y="22840"/>
                </a:lnTo>
                <a:lnTo>
                  <a:pt x="10300" y="22890"/>
                </a:lnTo>
                <a:lnTo>
                  <a:pt x="10360" y="22910"/>
                </a:lnTo>
                <a:lnTo>
                  <a:pt x="10440" y="22910"/>
                </a:lnTo>
                <a:lnTo>
                  <a:pt x="10410" y="22830"/>
                </a:lnTo>
                <a:lnTo>
                  <a:pt x="10450" y="22790"/>
                </a:lnTo>
                <a:lnTo>
                  <a:pt x="10490" y="22760"/>
                </a:lnTo>
                <a:lnTo>
                  <a:pt x="10530" y="22740"/>
                </a:lnTo>
                <a:lnTo>
                  <a:pt x="10570" y="22790"/>
                </a:lnTo>
                <a:lnTo>
                  <a:pt x="10580" y="22740"/>
                </a:lnTo>
                <a:lnTo>
                  <a:pt x="10580" y="22690"/>
                </a:lnTo>
                <a:lnTo>
                  <a:pt x="10580" y="22640"/>
                </a:lnTo>
                <a:lnTo>
                  <a:pt x="10570" y="22580"/>
                </a:lnTo>
                <a:lnTo>
                  <a:pt x="10540" y="22620"/>
                </a:lnTo>
                <a:lnTo>
                  <a:pt x="10440" y="22450"/>
                </a:lnTo>
                <a:lnTo>
                  <a:pt x="10410" y="22410"/>
                </a:lnTo>
                <a:lnTo>
                  <a:pt x="10600" y="22330"/>
                </a:lnTo>
                <a:lnTo>
                  <a:pt x="10630" y="22460"/>
                </a:lnTo>
                <a:lnTo>
                  <a:pt x="10710" y="22470"/>
                </a:lnTo>
                <a:lnTo>
                  <a:pt x="10760" y="22400"/>
                </a:lnTo>
                <a:lnTo>
                  <a:pt x="10700" y="22240"/>
                </a:lnTo>
                <a:lnTo>
                  <a:pt x="10780" y="22220"/>
                </a:lnTo>
                <a:lnTo>
                  <a:pt x="10850" y="22180"/>
                </a:lnTo>
                <a:lnTo>
                  <a:pt x="10910" y="22130"/>
                </a:lnTo>
                <a:lnTo>
                  <a:pt x="10960" y="22080"/>
                </a:lnTo>
                <a:lnTo>
                  <a:pt x="11050" y="22140"/>
                </a:lnTo>
                <a:lnTo>
                  <a:pt x="11150" y="22080"/>
                </a:lnTo>
                <a:lnTo>
                  <a:pt x="11190" y="21980"/>
                </a:lnTo>
                <a:lnTo>
                  <a:pt x="11090" y="21950"/>
                </a:lnTo>
                <a:lnTo>
                  <a:pt x="11170" y="21790"/>
                </a:lnTo>
                <a:lnTo>
                  <a:pt x="11170" y="21720"/>
                </a:lnTo>
                <a:lnTo>
                  <a:pt x="11090" y="21660"/>
                </a:lnTo>
                <a:lnTo>
                  <a:pt x="11010" y="21730"/>
                </a:lnTo>
                <a:lnTo>
                  <a:pt x="10950" y="21770"/>
                </a:lnTo>
                <a:lnTo>
                  <a:pt x="10900" y="21780"/>
                </a:lnTo>
                <a:lnTo>
                  <a:pt x="10810" y="21780"/>
                </a:lnTo>
                <a:lnTo>
                  <a:pt x="10790" y="21760"/>
                </a:lnTo>
                <a:lnTo>
                  <a:pt x="10740" y="21680"/>
                </a:lnTo>
                <a:lnTo>
                  <a:pt x="10710" y="21660"/>
                </a:lnTo>
                <a:lnTo>
                  <a:pt x="10660" y="21680"/>
                </a:lnTo>
                <a:lnTo>
                  <a:pt x="10620" y="21710"/>
                </a:lnTo>
                <a:lnTo>
                  <a:pt x="10580" y="21710"/>
                </a:lnTo>
                <a:lnTo>
                  <a:pt x="10540" y="21660"/>
                </a:lnTo>
                <a:lnTo>
                  <a:pt x="10480" y="21710"/>
                </a:lnTo>
                <a:lnTo>
                  <a:pt x="10320" y="21800"/>
                </a:lnTo>
                <a:lnTo>
                  <a:pt x="10260" y="21820"/>
                </a:lnTo>
                <a:lnTo>
                  <a:pt x="10210" y="21800"/>
                </a:lnTo>
                <a:lnTo>
                  <a:pt x="10130" y="21680"/>
                </a:lnTo>
                <a:lnTo>
                  <a:pt x="10060" y="21660"/>
                </a:lnTo>
                <a:lnTo>
                  <a:pt x="9970" y="21600"/>
                </a:lnTo>
                <a:lnTo>
                  <a:pt x="9930" y="21460"/>
                </a:lnTo>
                <a:lnTo>
                  <a:pt x="9940" y="21300"/>
                </a:lnTo>
                <a:lnTo>
                  <a:pt x="10010" y="21200"/>
                </a:lnTo>
                <a:lnTo>
                  <a:pt x="10010" y="21160"/>
                </a:lnTo>
                <a:lnTo>
                  <a:pt x="9990" y="21160"/>
                </a:lnTo>
                <a:lnTo>
                  <a:pt x="9910" y="21160"/>
                </a:lnTo>
                <a:lnTo>
                  <a:pt x="9970" y="21080"/>
                </a:lnTo>
                <a:lnTo>
                  <a:pt x="10080" y="21000"/>
                </a:lnTo>
                <a:lnTo>
                  <a:pt x="10200" y="20930"/>
                </a:lnTo>
                <a:lnTo>
                  <a:pt x="10290" y="20910"/>
                </a:lnTo>
                <a:lnTo>
                  <a:pt x="10340" y="20850"/>
                </a:lnTo>
                <a:lnTo>
                  <a:pt x="10300" y="20740"/>
                </a:lnTo>
                <a:lnTo>
                  <a:pt x="10190" y="20550"/>
                </a:lnTo>
                <a:lnTo>
                  <a:pt x="10060" y="20380"/>
                </a:lnTo>
                <a:lnTo>
                  <a:pt x="9990" y="20330"/>
                </a:lnTo>
                <a:lnTo>
                  <a:pt x="9840" y="20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