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Istanbul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Istanbul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6380" y="5780"/>
                </a:moveTo>
                <a:lnTo>
                  <a:pt x="16390" y="5780"/>
                </a:lnTo>
                <a:lnTo>
                  <a:pt x="16610" y="5480"/>
                </a:lnTo>
                <a:lnTo>
                  <a:pt x="16750" y="5610"/>
                </a:lnTo>
                <a:lnTo>
                  <a:pt x="17470" y="6070"/>
                </a:lnTo>
                <a:lnTo>
                  <a:pt x="18500" y="6510"/>
                </a:lnTo>
                <a:lnTo>
                  <a:pt x="19960" y="7210"/>
                </a:lnTo>
                <a:lnTo>
                  <a:pt x="20430" y="7320"/>
                </a:lnTo>
                <a:lnTo>
                  <a:pt x="20450" y="7330"/>
                </a:lnTo>
                <a:lnTo>
                  <a:pt x="20460" y="7340"/>
                </a:lnTo>
                <a:lnTo>
                  <a:pt x="20480" y="7360"/>
                </a:lnTo>
                <a:lnTo>
                  <a:pt x="20510" y="7360"/>
                </a:lnTo>
                <a:lnTo>
                  <a:pt x="20540" y="7350"/>
                </a:lnTo>
                <a:lnTo>
                  <a:pt x="20570" y="7290"/>
                </a:lnTo>
                <a:lnTo>
                  <a:pt x="20610" y="7280"/>
                </a:lnTo>
                <a:lnTo>
                  <a:pt x="20720" y="7290"/>
                </a:lnTo>
                <a:lnTo>
                  <a:pt x="20840" y="7340"/>
                </a:lnTo>
                <a:lnTo>
                  <a:pt x="20910" y="7410"/>
                </a:lnTo>
                <a:lnTo>
                  <a:pt x="20870" y="7570"/>
                </a:lnTo>
                <a:lnTo>
                  <a:pt x="20800" y="7680"/>
                </a:lnTo>
                <a:lnTo>
                  <a:pt x="20720" y="7790"/>
                </a:lnTo>
                <a:lnTo>
                  <a:pt x="20640" y="7840"/>
                </a:lnTo>
                <a:lnTo>
                  <a:pt x="20580" y="7860"/>
                </a:lnTo>
                <a:lnTo>
                  <a:pt x="20600" y="7900"/>
                </a:lnTo>
                <a:lnTo>
                  <a:pt x="20640" y="7950"/>
                </a:lnTo>
                <a:lnTo>
                  <a:pt x="20660" y="8000"/>
                </a:lnTo>
                <a:lnTo>
                  <a:pt x="20690" y="8040"/>
                </a:lnTo>
                <a:lnTo>
                  <a:pt x="20700" y="8050"/>
                </a:lnTo>
                <a:lnTo>
                  <a:pt x="20730" y="8070"/>
                </a:lnTo>
                <a:lnTo>
                  <a:pt x="20720" y="8110"/>
                </a:lnTo>
                <a:lnTo>
                  <a:pt x="20700" y="8140"/>
                </a:lnTo>
                <a:lnTo>
                  <a:pt x="20690" y="8140"/>
                </a:lnTo>
                <a:lnTo>
                  <a:pt x="20670" y="8260"/>
                </a:lnTo>
                <a:lnTo>
                  <a:pt x="20640" y="8380"/>
                </a:lnTo>
                <a:lnTo>
                  <a:pt x="20590" y="8470"/>
                </a:lnTo>
                <a:lnTo>
                  <a:pt x="20540" y="8550"/>
                </a:lnTo>
                <a:lnTo>
                  <a:pt x="20500" y="8580"/>
                </a:lnTo>
                <a:lnTo>
                  <a:pt x="20420" y="8610"/>
                </a:lnTo>
                <a:lnTo>
                  <a:pt x="20380" y="8640"/>
                </a:lnTo>
                <a:lnTo>
                  <a:pt x="20340" y="8700"/>
                </a:lnTo>
                <a:lnTo>
                  <a:pt x="20330" y="8730"/>
                </a:lnTo>
                <a:lnTo>
                  <a:pt x="20340" y="8760"/>
                </a:lnTo>
                <a:lnTo>
                  <a:pt x="20340" y="8780"/>
                </a:lnTo>
                <a:lnTo>
                  <a:pt x="20360" y="8810"/>
                </a:lnTo>
                <a:lnTo>
                  <a:pt x="20350" y="8840"/>
                </a:lnTo>
                <a:lnTo>
                  <a:pt x="20330" y="8880"/>
                </a:lnTo>
                <a:lnTo>
                  <a:pt x="20310" y="8880"/>
                </a:lnTo>
                <a:lnTo>
                  <a:pt x="20200" y="8870"/>
                </a:lnTo>
                <a:lnTo>
                  <a:pt x="20160" y="8840"/>
                </a:lnTo>
                <a:lnTo>
                  <a:pt x="20140" y="8830"/>
                </a:lnTo>
                <a:lnTo>
                  <a:pt x="20110" y="8850"/>
                </a:lnTo>
                <a:lnTo>
                  <a:pt x="20070" y="8910"/>
                </a:lnTo>
                <a:lnTo>
                  <a:pt x="20050" y="8920"/>
                </a:lnTo>
                <a:lnTo>
                  <a:pt x="20000" y="8930"/>
                </a:lnTo>
                <a:lnTo>
                  <a:pt x="19910" y="8990"/>
                </a:lnTo>
                <a:lnTo>
                  <a:pt x="19720" y="9030"/>
                </a:lnTo>
                <a:lnTo>
                  <a:pt x="19680" y="9050"/>
                </a:lnTo>
                <a:lnTo>
                  <a:pt x="19650" y="9070"/>
                </a:lnTo>
                <a:lnTo>
                  <a:pt x="19630" y="9100"/>
                </a:lnTo>
                <a:lnTo>
                  <a:pt x="19600" y="9120"/>
                </a:lnTo>
                <a:lnTo>
                  <a:pt x="19550" y="9130"/>
                </a:lnTo>
                <a:lnTo>
                  <a:pt x="19430" y="9130"/>
                </a:lnTo>
                <a:lnTo>
                  <a:pt x="19370" y="9110"/>
                </a:lnTo>
                <a:lnTo>
                  <a:pt x="19350" y="9070"/>
                </a:lnTo>
                <a:lnTo>
                  <a:pt x="19300" y="9020"/>
                </a:lnTo>
                <a:lnTo>
                  <a:pt x="19180" y="9020"/>
                </a:lnTo>
                <a:lnTo>
                  <a:pt x="18610" y="9090"/>
                </a:lnTo>
                <a:lnTo>
                  <a:pt x="18470" y="9030"/>
                </a:lnTo>
                <a:lnTo>
                  <a:pt x="18510" y="8830"/>
                </a:lnTo>
                <a:lnTo>
                  <a:pt x="18450" y="8770"/>
                </a:lnTo>
                <a:lnTo>
                  <a:pt x="18420" y="8750"/>
                </a:lnTo>
                <a:lnTo>
                  <a:pt x="18380" y="8740"/>
                </a:lnTo>
                <a:lnTo>
                  <a:pt x="18410" y="8600"/>
                </a:lnTo>
                <a:lnTo>
                  <a:pt x="18360" y="8470"/>
                </a:lnTo>
                <a:lnTo>
                  <a:pt x="18260" y="8390"/>
                </a:lnTo>
                <a:lnTo>
                  <a:pt x="18150" y="8360"/>
                </a:lnTo>
                <a:lnTo>
                  <a:pt x="18170" y="8450"/>
                </a:lnTo>
                <a:lnTo>
                  <a:pt x="18280" y="8550"/>
                </a:lnTo>
                <a:lnTo>
                  <a:pt x="18310" y="8660"/>
                </a:lnTo>
                <a:lnTo>
                  <a:pt x="18310" y="8720"/>
                </a:lnTo>
                <a:lnTo>
                  <a:pt x="18300" y="8810"/>
                </a:lnTo>
                <a:lnTo>
                  <a:pt x="18270" y="8900"/>
                </a:lnTo>
                <a:lnTo>
                  <a:pt x="18210" y="8960"/>
                </a:lnTo>
                <a:lnTo>
                  <a:pt x="18080" y="8940"/>
                </a:lnTo>
                <a:lnTo>
                  <a:pt x="17830" y="8690"/>
                </a:lnTo>
                <a:lnTo>
                  <a:pt x="17710" y="8620"/>
                </a:lnTo>
                <a:lnTo>
                  <a:pt x="17550" y="8590"/>
                </a:lnTo>
                <a:lnTo>
                  <a:pt x="17220" y="8470"/>
                </a:lnTo>
                <a:lnTo>
                  <a:pt x="17060" y="8450"/>
                </a:lnTo>
                <a:lnTo>
                  <a:pt x="16900" y="8450"/>
                </a:lnTo>
                <a:lnTo>
                  <a:pt x="16860" y="8430"/>
                </a:lnTo>
                <a:lnTo>
                  <a:pt x="16810" y="8370"/>
                </a:lnTo>
                <a:lnTo>
                  <a:pt x="16770" y="8360"/>
                </a:lnTo>
                <a:lnTo>
                  <a:pt x="16590" y="8400"/>
                </a:lnTo>
                <a:lnTo>
                  <a:pt x="16500" y="8400"/>
                </a:lnTo>
                <a:lnTo>
                  <a:pt x="16470" y="8380"/>
                </a:lnTo>
                <a:lnTo>
                  <a:pt x="16420" y="8030"/>
                </a:lnTo>
                <a:lnTo>
                  <a:pt x="16350" y="7550"/>
                </a:lnTo>
                <a:lnTo>
                  <a:pt x="16420" y="7170"/>
                </a:lnTo>
                <a:lnTo>
                  <a:pt x="16560" y="6650"/>
                </a:lnTo>
                <a:lnTo>
                  <a:pt x="16510" y="6230"/>
                </a:lnTo>
                <a:lnTo>
                  <a:pt x="16380" y="5780"/>
                </a:lnTo>
                <a:close/>
                <a:moveTo>
                  <a:pt x="21600" y="9670"/>
                </a:moveTo>
                <a:lnTo>
                  <a:pt x="21540" y="9630"/>
                </a:lnTo>
                <a:lnTo>
                  <a:pt x="21440" y="9650"/>
                </a:lnTo>
                <a:lnTo>
                  <a:pt x="21350" y="9560"/>
                </a:lnTo>
                <a:lnTo>
                  <a:pt x="21080" y="9430"/>
                </a:lnTo>
                <a:lnTo>
                  <a:pt x="20980" y="9350"/>
                </a:lnTo>
                <a:lnTo>
                  <a:pt x="20880" y="9230"/>
                </a:lnTo>
                <a:lnTo>
                  <a:pt x="20790" y="9150"/>
                </a:lnTo>
                <a:lnTo>
                  <a:pt x="20520" y="9000"/>
                </a:lnTo>
                <a:lnTo>
                  <a:pt x="20540" y="8990"/>
                </a:lnTo>
                <a:lnTo>
                  <a:pt x="20550" y="8990"/>
                </a:lnTo>
                <a:lnTo>
                  <a:pt x="20550" y="8980"/>
                </a:lnTo>
                <a:lnTo>
                  <a:pt x="20560" y="8960"/>
                </a:lnTo>
                <a:lnTo>
                  <a:pt x="20500" y="8930"/>
                </a:lnTo>
                <a:lnTo>
                  <a:pt x="20480" y="8870"/>
                </a:lnTo>
                <a:lnTo>
                  <a:pt x="20460" y="8780"/>
                </a:lnTo>
                <a:lnTo>
                  <a:pt x="20430" y="8700"/>
                </a:lnTo>
                <a:lnTo>
                  <a:pt x="20510" y="8650"/>
                </a:lnTo>
                <a:lnTo>
                  <a:pt x="20610" y="8540"/>
                </a:lnTo>
                <a:lnTo>
                  <a:pt x="20690" y="8410"/>
                </a:lnTo>
                <a:lnTo>
                  <a:pt x="20750" y="8170"/>
                </a:lnTo>
                <a:lnTo>
                  <a:pt x="20810" y="8080"/>
                </a:lnTo>
                <a:lnTo>
                  <a:pt x="20820" y="8000"/>
                </a:lnTo>
                <a:lnTo>
                  <a:pt x="20720" y="7930"/>
                </a:lnTo>
                <a:lnTo>
                  <a:pt x="20830" y="7760"/>
                </a:lnTo>
                <a:lnTo>
                  <a:pt x="21010" y="7560"/>
                </a:lnTo>
                <a:lnTo>
                  <a:pt x="21200" y="7420"/>
                </a:lnTo>
                <a:lnTo>
                  <a:pt x="21340" y="7450"/>
                </a:lnTo>
                <a:lnTo>
                  <a:pt x="21370" y="7450"/>
                </a:lnTo>
                <a:lnTo>
                  <a:pt x="21420" y="7380"/>
                </a:lnTo>
                <a:lnTo>
                  <a:pt x="21490" y="7370"/>
                </a:lnTo>
                <a:lnTo>
                  <a:pt x="22380" y="7540"/>
                </a:lnTo>
                <a:lnTo>
                  <a:pt x="23330" y="7760"/>
                </a:lnTo>
                <a:lnTo>
                  <a:pt x="24590" y="7950"/>
                </a:lnTo>
                <a:lnTo>
                  <a:pt x="24490" y="8000"/>
                </a:lnTo>
                <a:lnTo>
                  <a:pt x="24540" y="8190"/>
                </a:lnTo>
                <a:lnTo>
                  <a:pt x="24560" y="8390"/>
                </a:lnTo>
                <a:lnTo>
                  <a:pt x="24420" y="8710"/>
                </a:lnTo>
                <a:lnTo>
                  <a:pt x="24170" y="8850"/>
                </a:lnTo>
                <a:lnTo>
                  <a:pt x="23860" y="8970"/>
                </a:lnTo>
                <a:lnTo>
                  <a:pt x="23590" y="9160"/>
                </a:lnTo>
                <a:lnTo>
                  <a:pt x="23540" y="9310"/>
                </a:lnTo>
                <a:lnTo>
                  <a:pt x="23460" y="9460"/>
                </a:lnTo>
                <a:lnTo>
                  <a:pt x="23290" y="9480"/>
                </a:lnTo>
                <a:lnTo>
                  <a:pt x="23150" y="9360"/>
                </a:lnTo>
                <a:lnTo>
                  <a:pt x="23010" y="9050"/>
                </a:lnTo>
                <a:lnTo>
                  <a:pt x="22780" y="8860"/>
                </a:lnTo>
                <a:lnTo>
                  <a:pt x="22530" y="8840"/>
                </a:lnTo>
                <a:lnTo>
                  <a:pt x="22320" y="8990"/>
                </a:lnTo>
                <a:lnTo>
                  <a:pt x="22120" y="9190"/>
                </a:lnTo>
                <a:lnTo>
                  <a:pt x="22010" y="9250"/>
                </a:lnTo>
                <a:lnTo>
                  <a:pt x="21760" y="9460"/>
                </a:lnTo>
                <a:lnTo>
                  <a:pt x="21600" y="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