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Isparta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Ispart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1460" y="30830"/>
                </a:moveTo>
                <a:lnTo>
                  <a:pt x="31210" y="30790"/>
                </a:lnTo>
                <a:lnTo>
                  <a:pt x="30970" y="30880"/>
                </a:lnTo>
                <a:lnTo>
                  <a:pt x="30750" y="31040"/>
                </a:lnTo>
                <a:lnTo>
                  <a:pt x="30490" y="31080"/>
                </a:lnTo>
                <a:lnTo>
                  <a:pt x="30000" y="31250"/>
                </a:lnTo>
                <a:lnTo>
                  <a:pt x="29580" y="31080"/>
                </a:lnTo>
                <a:lnTo>
                  <a:pt x="29510" y="30910"/>
                </a:lnTo>
                <a:lnTo>
                  <a:pt x="29410" y="30770"/>
                </a:lnTo>
                <a:lnTo>
                  <a:pt x="29270" y="30750"/>
                </a:lnTo>
                <a:lnTo>
                  <a:pt x="29200" y="30760"/>
                </a:lnTo>
                <a:lnTo>
                  <a:pt x="29110" y="30650"/>
                </a:lnTo>
                <a:lnTo>
                  <a:pt x="29070" y="30550"/>
                </a:lnTo>
                <a:lnTo>
                  <a:pt x="28780" y="30110"/>
                </a:lnTo>
                <a:lnTo>
                  <a:pt x="28650" y="29820"/>
                </a:lnTo>
                <a:lnTo>
                  <a:pt x="28490" y="29340"/>
                </a:lnTo>
                <a:lnTo>
                  <a:pt x="28210" y="29160"/>
                </a:lnTo>
                <a:lnTo>
                  <a:pt x="27910" y="29170"/>
                </a:lnTo>
                <a:lnTo>
                  <a:pt x="27580" y="29110"/>
                </a:lnTo>
                <a:lnTo>
                  <a:pt x="27370" y="28950"/>
                </a:lnTo>
                <a:lnTo>
                  <a:pt x="27190" y="28750"/>
                </a:lnTo>
                <a:lnTo>
                  <a:pt x="26970" y="28450"/>
                </a:lnTo>
                <a:lnTo>
                  <a:pt x="26740" y="28290"/>
                </a:lnTo>
                <a:lnTo>
                  <a:pt x="26520" y="28520"/>
                </a:lnTo>
                <a:lnTo>
                  <a:pt x="26390" y="28610"/>
                </a:lnTo>
                <a:lnTo>
                  <a:pt x="26250" y="28680"/>
                </a:lnTo>
                <a:lnTo>
                  <a:pt x="25730" y="29060"/>
                </a:lnTo>
                <a:lnTo>
                  <a:pt x="25550" y="29140"/>
                </a:lnTo>
                <a:lnTo>
                  <a:pt x="25370" y="29080"/>
                </a:lnTo>
                <a:lnTo>
                  <a:pt x="25280" y="28900"/>
                </a:lnTo>
                <a:lnTo>
                  <a:pt x="25210" y="28700"/>
                </a:lnTo>
                <a:lnTo>
                  <a:pt x="25580" y="28690"/>
                </a:lnTo>
                <a:lnTo>
                  <a:pt x="25920" y="28500"/>
                </a:lnTo>
                <a:lnTo>
                  <a:pt x="26080" y="28210"/>
                </a:lnTo>
                <a:lnTo>
                  <a:pt x="26140" y="27590"/>
                </a:lnTo>
                <a:lnTo>
                  <a:pt x="26240" y="27400"/>
                </a:lnTo>
                <a:lnTo>
                  <a:pt x="26560" y="27210"/>
                </a:lnTo>
                <a:lnTo>
                  <a:pt x="26990" y="26790"/>
                </a:lnTo>
                <a:lnTo>
                  <a:pt x="27180" y="26680"/>
                </a:lnTo>
                <a:lnTo>
                  <a:pt x="27420" y="26460"/>
                </a:lnTo>
                <a:lnTo>
                  <a:pt x="27660" y="26190"/>
                </a:lnTo>
                <a:lnTo>
                  <a:pt x="27830" y="26120"/>
                </a:lnTo>
                <a:lnTo>
                  <a:pt x="28020" y="26070"/>
                </a:lnTo>
                <a:lnTo>
                  <a:pt x="28280" y="25850"/>
                </a:lnTo>
                <a:lnTo>
                  <a:pt x="28380" y="25830"/>
                </a:lnTo>
                <a:lnTo>
                  <a:pt x="28490" y="25820"/>
                </a:lnTo>
                <a:lnTo>
                  <a:pt x="28850" y="25680"/>
                </a:lnTo>
                <a:lnTo>
                  <a:pt x="29150" y="25400"/>
                </a:lnTo>
                <a:lnTo>
                  <a:pt x="29440" y="25060"/>
                </a:lnTo>
                <a:lnTo>
                  <a:pt x="30030" y="24580"/>
                </a:lnTo>
                <a:lnTo>
                  <a:pt x="30270" y="24320"/>
                </a:lnTo>
                <a:lnTo>
                  <a:pt x="30360" y="24240"/>
                </a:lnTo>
                <a:lnTo>
                  <a:pt x="30480" y="24260"/>
                </a:lnTo>
                <a:lnTo>
                  <a:pt x="30570" y="24320"/>
                </a:lnTo>
                <a:lnTo>
                  <a:pt x="30660" y="24390"/>
                </a:lnTo>
                <a:lnTo>
                  <a:pt x="30870" y="24700"/>
                </a:lnTo>
                <a:lnTo>
                  <a:pt x="30980" y="24770"/>
                </a:lnTo>
                <a:lnTo>
                  <a:pt x="31100" y="24800"/>
                </a:lnTo>
                <a:lnTo>
                  <a:pt x="31230" y="25250"/>
                </a:lnTo>
                <a:lnTo>
                  <a:pt x="31600" y="25550"/>
                </a:lnTo>
                <a:lnTo>
                  <a:pt x="31890" y="25920"/>
                </a:lnTo>
                <a:lnTo>
                  <a:pt x="32220" y="26200"/>
                </a:lnTo>
                <a:lnTo>
                  <a:pt x="32380" y="26270"/>
                </a:lnTo>
                <a:lnTo>
                  <a:pt x="32490" y="26430"/>
                </a:lnTo>
                <a:lnTo>
                  <a:pt x="32840" y="26730"/>
                </a:lnTo>
                <a:lnTo>
                  <a:pt x="32800" y="26930"/>
                </a:lnTo>
                <a:lnTo>
                  <a:pt x="32500" y="27120"/>
                </a:lnTo>
                <a:lnTo>
                  <a:pt x="32170" y="27250"/>
                </a:lnTo>
                <a:lnTo>
                  <a:pt x="32010" y="27340"/>
                </a:lnTo>
                <a:lnTo>
                  <a:pt x="31910" y="27740"/>
                </a:lnTo>
                <a:lnTo>
                  <a:pt x="32020" y="28210"/>
                </a:lnTo>
                <a:lnTo>
                  <a:pt x="32030" y="28680"/>
                </a:lnTo>
                <a:lnTo>
                  <a:pt x="31830" y="28990"/>
                </a:lnTo>
                <a:lnTo>
                  <a:pt x="31810" y="29270"/>
                </a:lnTo>
                <a:lnTo>
                  <a:pt x="31660" y="29470"/>
                </a:lnTo>
                <a:lnTo>
                  <a:pt x="31450" y="29530"/>
                </a:lnTo>
                <a:lnTo>
                  <a:pt x="31450" y="29740"/>
                </a:lnTo>
                <a:lnTo>
                  <a:pt x="31570" y="29920"/>
                </a:lnTo>
                <a:lnTo>
                  <a:pt x="31630" y="30140"/>
                </a:lnTo>
                <a:lnTo>
                  <a:pt x="31590" y="30500"/>
                </a:lnTo>
                <a:lnTo>
                  <a:pt x="31460" y="3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