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Hatay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Hatay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5780" y="33580"/>
                </a:moveTo>
                <a:lnTo>
                  <a:pt x="56090" y="33890"/>
                </a:lnTo>
                <a:lnTo>
                  <a:pt x="56470" y="34060"/>
                </a:lnTo>
                <a:lnTo>
                  <a:pt x="56550" y="34140"/>
                </a:lnTo>
                <a:lnTo>
                  <a:pt x="56590" y="34260"/>
                </a:lnTo>
                <a:lnTo>
                  <a:pt x="56650" y="34310"/>
                </a:lnTo>
                <a:lnTo>
                  <a:pt x="56730" y="34320"/>
                </a:lnTo>
                <a:lnTo>
                  <a:pt x="56760" y="34370"/>
                </a:lnTo>
                <a:lnTo>
                  <a:pt x="56710" y="34360"/>
                </a:lnTo>
                <a:lnTo>
                  <a:pt x="56670" y="34370"/>
                </a:lnTo>
                <a:lnTo>
                  <a:pt x="56690" y="34510"/>
                </a:lnTo>
                <a:lnTo>
                  <a:pt x="56630" y="34630"/>
                </a:lnTo>
                <a:lnTo>
                  <a:pt x="56560" y="34730"/>
                </a:lnTo>
                <a:lnTo>
                  <a:pt x="56500" y="34850"/>
                </a:lnTo>
                <a:lnTo>
                  <a:pt x="56480" y="34980"/>
                </a:lnTo>
                <a:lnTo>
                  <a:pt x="56470" y="35090"/>
                </a:lnTo>
                <a:lnTo>
                  <a:pt x="56460" y="35210"/>
                </a:lnTo>
                <a:lnTo>
                  <a:pt x="56400" y="35350"/>
                </a:lnTo>
                <a:lnTo>
                  <a:pt x="56340" y="35600"/>
                </a:lnTo>
                <a:lnTo>
                  <a:pt x="56340" y="35860"/>
                </a:lnTo>
                <a:lnTo>
                  <a:pt x="56320" y="36120"/>
                </a:lnTo>
                <a:lnTo>
                  <a:pt x="56180" y="36340"/>
                </a:lnTo>
                <a:lnTo>
                  <a:pt x="56150" y="36430"/>
                </a:lnTo>
                <a:lnTo>
                  <a:pt x="56170" y="36530"/>
                </a:lnTo>
                <a:lnTo>
                  <a:pt x="56260" y="36850"/>
                </a:lnTo>
                <a:lnTo>
                  <a:pt x="56280" y="36900"/>
                </a:lnTo>
                <a:lnTo>
                  <a:pt x="56320" y="36930"/>
                </a:lnTo>
                <a:lnTo>
                  <a:pt x="56390" y="36960"/>
                </a:lnTo>
                <a:lnTo>
                  <a:pt x="56410" y="36980"/>
                </a:lnTo>
                <a:lnTo>
                  <a:pt x="56440" y="37020"/>
                </a:lnTo>
                <a:lnTo>
                  <a:pt x="56450" y="37060"/>
                </a:lnTo>
                <a:lnTo>
                  <a:pt x="56460" y="37100"/>
                </a:lnTo>
                <a:lnTo>
                  <a:pt x="56450" y="37150"/>
                </a:lnTo>
                <a:lnTo>
                  <a:pt x="56420" y="37240"/>
                </a:lnTo>
                <a:lnTo>
                  <a:pt x="56400" y="37290"/>
                </a:lnTo>
                <a:lnTo>
                  <a:pt x="56380" y="37300"/>
                </a:lnTo>
                <a:lnTo>
                  <a:pt x="56420" y="37340"/>
                </a:lnTo>
                <a:lnTo>
                  <a:pt x="56580" y="37360"/>
                </a:lnTo>
                <a:lnTo>
                  <a:pt x="56660" y="37390"/>
                </a:lnTo>
                <a:lnTo>
                  <a:pt x="56710" y="37450"/>
                </a:lnTo>
                <a:lnTo>
                  <a:pt x="56710" y="37460"/>
                </a:lnTo>
                <a:lnTo>
                  <a:pt x="56760" y="37540"/>
                </a:lnTo>
                <a:lnTo>
                  <a:pt x="56790" y="37640"/>
                </a:lnTo>
                <a:lnTo>
                  <a:pt x="56810" y="37730"/>
                </a:lnTo>
                <a:lnTo>
                  <a:pt x="56810" y="37860"/>
                </a:lnTo>
                <a:lnTo>
                  <a:pt x="56790" y="37910"/>
                </a:lnTo>
                <a:lnTo>
                  <a:pt x="56450" y="37970"/>
                </a:lnTo>
                <a:lnTo>
                  <a:pt x="56360" y="37970"/>
                </a:lnTo>
                <a:lnTo>
                  <a:pt x="56000" y="37910"/>
                </a:lnTo>
                <a:lnTo>
                  <a:pt x="55910" y="37930"/>
                </a:lnTo>
                <a:lnTo>
                  <a:pt x="55860" y="37950"/>
                </a:lnTo>
                <a:lnTo>
                  <a:pt x="55840" y="37980"/>
                </a:lnTo>
                <a:lnTo>
                  <a:pt x="55840" y="38030"/>
                </a:lnTo>
                <a:lnTo>
                  <a:pt x="55810" y="38060"/>
                </a:lnTo>
                <a:lnTo>
                  <a:pt x="55770" y="38080"/>
                </a:lnTo>
                <a:lnTo>
                  <a:pt x="55750" y="38080"/>
                </a:lnTo>
                <a:lnTo>
                  <a:pt x="55720" y="38070"/>
                </a:lnTo>
                <a:lnTo>
                  <a:pt x="55590" y="38050"/>
                </a:lnTo>
                <a:lnTo>
                  <a:pt x="55520" y="38030"/>
                </a:lnTo>
                <a:lnTo>
                  <a:pt x="55460" y="37990"/>
                </a:lnTo>
                <a:lnTo>
                  <a:pt x="55400" y="37920"/>
                </a:lnTo>
                <a:lnTo>
                  <a:pt x="55350" y="37970"/>
                </a:lnTo>
                <a:lnTo>
                  <a:pt x="55420" y="38050"/>
                </a:lnTo>
                <a:lnTo>
                  <a:pt x="55410" y="38100"/>
                </a:lnTo>
                <a:lnTo>
                  <a:pt x="55370" y="38140"/>
                </a:lnTo>
                <a:lnTo>
                  <a:pt x="55340" y="38190"/>
                </a:lnTo>
                <a:lnTo>
                  <a:pt x="55340" y="38270"/>
                </a:lnTo>
                <a:lnTo>
                  <a:pt x="55320" y="39120"/>
                </a:lnTo>
                <a:lnTo>
                  <a:pt x="55330" y="39290"/>
                </a:lnTo>
                <a:lnTo>
                  <a:pt x="55230" y="39320"/>
                </a:lnTo>
                <a:lnTo>
                  <a:pt x="55040" y="39250"/>
                </a:lnTo>
                <a:lnTo>
                  <a:pt x="54950" y="39290"/>
                </a:lnTo>
                <a:lnTo>
                  <a:pt x="54910" y="39500"/>
                </a:lnTo>
                <a:lnTo>
                  <a:pt x="54830" y="39510"/>
                </a:lnTo>
                <a:lnTo>
                  <a:pt x="54720" y="39480"/>
                </a:lnTo>
                <a:lnTo>
                  <a:pt x="54570" y="39540"/>
                </a:lnTo>
                <a:lnTo>
                  <a:pt x="54460" y="39710"/>
                </a:lnTo>
                <a:lnTo>
                  <a:pt x="54430" y="40120"/>
                </a:lnTo>
                <a:lnTo>
                  <a:pt x="54380" y="40290"/>
                </a:lnTo>
                <a:lnTo>
                  <a:pt x="54370" y="40300"/>
                </a:lnTo>
                <a:lnTo>
                  <a:pt x="54290" y="40310"/>
                </a:lnTo>
                <a:lnTo>
                  <a:pt x="54010" y="40110"/>
                </a:lnTo>
                <a:lnTo>
                  <a:pt x="53870" y="40040"/>
                </a:lnTo>
                <a:lnTo>
                  <a:pt x="53720" y="40040"/>
                </a:lnTo>
                <a:lnTo>
                  <a:pt x="53650" y="40020"/>
                </a:lnTo>
                <a:lnTo>
                  <a:pt x="53600" y="39970"/>
                </a:lnTo>
                <a:lnTo>
                  <a:pt x="53590" y="39900"/>
                </a:lnTo>
                <a:lnTo>
                  <a:pt x="53600" y="39830"/>
                </a:lnTo>
                <a:lnTo>
                  <a:pt x="53600" y="39750"/>
                </a:lnTo>
                <a:lnTo>
                  <a:pt x="53540" y="39680"/>
                </a:lnTo>
                <a:lnTo>
                  <a:pt x="53450" y="39700"/>
                </a:lnTo>
                <a:lnTo>
                  <a:pt x="53350" y="39730"/>
                </a:lnTo>
                <a:lnTo>
                  <a:pt x="53260" y="39750"/>
                </a:lnTo>
                <a:lnTo>
                  <a:pt x="53210" y="39740"/>
                </a:lnTo>
                <a:lnTo>
                  <a:pt x="53210" y="39730"/>
                </a:lnTo>
                <a:lnTo>
                  <a:pt x="53270" y="39650"/>
                </a:lnTo>
                <a:lnTo>
                  <a:pt x="53470" y="39290"/>
                </a:lnTo>
                <a:lnTo>
                  <a:pt x="53520" y="39250"/>
                </a:lnTo>
                <a:lnTo>
                  <a:pt x="53520" y="39140"/>
                </a:lnTo>
                <a:lnTo>
                  <a:pt x="53390" y="38740"/>
                </a:lnTo>
                <a:lnTo>
                  <a:pt x="53050" y="38180"/>
                </a:lnTo>
                <a:lnTo>
                  <a:pt x="52990" y="38100"/>
                </a:lnTo>
                <a:lnTo>
                  <a:pt x="52930" y="38000"/>
                </a:lnTo>
                <a:lnTo>
                  <a:pt x="52880" y="37820"/>
                </a:lnTo>
                <a:lnTo>
                  <a:pt x="52810" y="37740"/>
                </a:lnTo>
                <a:lnTo>
                  <a:pt x="52730" y="37670"/>
                </a:lnTo>
                <a:lnTo>
                  <a:pt x="52680" y="37600"/>
                </a:lnTo>
                <a:lnTo>
                  <a:pt x="52620" y="37460"/>
                </a:lnTo>
                <a:lnTo>
                  <a:pt x="52630" y="37370"/>
                </a:lnTo>
                <a:lnTo>
                  <a:pt x="52760" y="37180"/>
                </a:lnTo>
                <a:lnTo>
                  <a:pt x="52800" y="37130"/>
                </a:lnTo>
                <a:lnTo>
                  <a:pt x="52850" y="37100"/>
                </a:lnTo>
                <a:lnTo>
                  <a:pt x="52900" y="37080"/>
                </a:lnTo>
                <a:lnTo>
                  <a:pt x="52950" y="37080"/>
                </a:lnTo>
                <a:lnTo>
                  <a:pt x="52980" y="37060"/>
                </a:lnTo>
                <a:lnTo>
                  <a:pt x="53030" y="36910"/>
                </a:lnTo>
                <a:lnTo>
                  <a:pt x="53070" y="36870"/>
                </a:lnTo>
                <a:lnTo>
                  <a:pt x="53150" y="36830"/>
                </a:lnTo>
                <a:lnTo>
                  <a:pt x="53200" y="36790"/>
                </a:lnTo>
                <a:lnTo>
                  <a:pt x="53220" y="36740"/>
                </a:lnTo>
                <a:lnTo>
                  <a:pt x="53250" y="36610"/>
                </a:lnTo>
                <a:lnTo>
                  <a:pt x="53300" y="36580"/>
                </a:lnTo>
                <a:lnTo>
                  <a:pt x="53330" y="36550"/>
                </a:lnTo>
                <a:lnTo>
                  <a:pt x="53360" y="36520"/>
                </a:lnTo>
                <a:lnTo>
                  <a:pt x="53550" y="36450"/>
                </a:lnTo>
                <a:lnTo>
                  <a:pt x="53590" y="36430"/>
                </a:lnTo>
                <a:lnTo>
                  <a:pt x="53810" y="36150"/>
                </a:lnTo>
                <a:lnTo>
                  <a:pt x="53850" y="36090"/>
                </a:lnTo>
                <a:lnTo>
                  <a:pt x="53900" y="36080"/>
                </a:lnTo>
                <a:lnTo>
                  <a:pt x="54410" y="35760"/>
                </a:lnTo>
                <a:lnTo>
                  <a:pt x="54480" y="35740"/>
                </a:lnTo>
                <a:lnTo>
                  <a:pt x="54530" y="35690"/>
                </a:lnTo>
                <a:lnTo>
                  <a:pt x="54590" y="35590"/>
                </a:lnTo>
                <a:lnTo>
                  <a:pt x="54640" y="35470"/>
                </a:lnTo>
                <a:lnTo>
                  <a:pt x="54660" y="35380"/>
                </a:lnTo>
                <a:lnTo>
                  <a:pt x="54660" y="35300"/>
                </a:lnTo>
                <a:lnTo>
                  <a:pt x="54640" y="35240"/>
                </a:lnTo>
                <a:lnTo>
                  <a:pt x="54610" y="35190"/>
                </a:lnTo>
                <a:lnTo>
                  <a:pt x="54590" y="35130"/>
                </a:lnTo>
                <a:lnTo>
                  <a:pt x="54590" y="35090"/>
                </a:lnTo>
                <a:lnTo>
                  <a:pt x="54590" y="34720"/>
                </a:lnTo>
                <a:lnTo>
                  <a:pt x="54580" y="34620"/>
                </a:lnTo>
                <a:lnTo>
                  <a:pt x="54530" y="34520"/>
                </a:lnTo>
                <a:lnTo>
                  <a:pt x="54250" y="34120"/>
                </a:lnTo>
                <a:lnTo>
                  <a:pt x="54090" y="33960"/>
                </a:lnTo>
                <a:lnTo>
                  <a:pt x="53910" y="33830"/>
                </a:lnTo>
                <a:lnTo>
                  <a:pt x="53730" y="33780"/>
                </a:lnTo>
                <a:lnTo>
                  <a:pt x="53560" y="33850"/>
                </a:lnTo>
                <a:lnTo>
                  <a:pt x="53400" y="33990"/>
                </a:lnTo>
                <a:lnTo>
                  <a:pt x="53310" y="34100"/>
                </a:lnTo>
                <a:lnTo>
                  <a:pt x="53240" y="33980"/>
                </a:lnTo>
                <a:lnTo>
                  <a:pt x="53240" y="33730"/>
                </a:lnTo>
                <a:lnTo>
                  <a:pt x="53630" y="33280"/>
                </a:lnTo>
                <a:lnTo>
                  <a:pt x="53720" y="33230"/>
                </a:lnTo>
                <a:lnTo>
                  <a:pt x="53820" y="33250"/>
                </a:lnTo>
                <a:lnTo>
                  <a:pt x="53920" y="33290"/>
                </a:lnTo>
                <a:lnTo>
                  <a:pt x="54130" y="33250"/>
                </a:lnTo>
                <a:lnTo>
                  <a:pt x="54330" y="33310"/>
                </a:lnTo>
                <a:lnTo>
                  <a:pt x="54520" y="33310"/>
                </a:lnTo>
                <a:lnTo>
                  <a:pt x="54750" y="33250"/>
                </a:lnTo>
                <a:lnTo>
                  <a:pt x="54960" y="33320"/>
                </a:lnTo>
                <a:lnTo>
                  <a:pt x="55120" y="33490"/>
                </a:lnTo>
                <a:lnTo>
                  <a:pt x="55300" y="33600"/>
                </a:lnTo>
                <a:lnTo>
                  <a:pt x="55540" y="33610"/>
                </a:lnTo>
                <a:lnTo>
                  <a:pt x="55780" y="33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