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Hakkari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Hakkar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8600" y="31530"/>
                </a:moveTo>
                <a:lnTo>
                  <a:pt x="88660" y="31410"/>
                </a:lnTo>
                <a:lnTo>
                  <a:pt x="88780" y="31090"/>
                </a:lnTo>
                <a:lnTo>
                  <a:pt x="88820" y="30570"/>
                </a:lnTo>
                <a:lnTo>
                  <a:pt x="88660" y="30180"/>
                </a:lnTo>
                <a:lnTo>
                  <a:pt x="88580" y="29860"/>
                </a:lnTo>
                <a:lnTo>
                  <a:pt x="88680" y="29510"/>
                </a:lnTo>
                <a:lnTo>
                  <a:pt x="88710" y="28960"/>
                </a:lnTo>
                <a:lnTo>
                  <a:pt x="89350" y="28960"/>
                </a:lnTo>
                <a:lnTo>
                  <a:pt x="89980" y="28850"/>
                </a:lnTo>
                <a:lnTo>
                  <a:pt x="90110" y="28780"/>
                </a:lnTo>
                <a:lnTo>
                  <a:pt x="90250" y="28730"/>
                </a:lnTo>
                <a:lnTo>
                  <a:pt x="90450" y="28760"/>
                </a:lnTo>
                <a:lnTo>
                  <a:pt x="90650" y="28840"/>
                </a:lnTo>
                <a:lnTo>
                  <a:pt x="90950" y="28840"/>
                </a:lnTo>
                <a:lnTo>
                  <a:pt x="91260" y="28780"/>
                </a:lnTo>
                <a:lnTo>
                  <a:pt x="91520" y="28620"/>
                </a:lnTo>
                <a:lnTo>
                  <a:pt x="91640" y="28290"/>
                </a:lnTo>
                <a:lnTo>
                  <a:pt x="91830" y="27950"/>
                </a:lnTo>
                <a:lnTo>
                  <a:pt x="92180" y="27880"/>
                </a:lnTo>
                <a:lnTo>
                  <a:pt x="92590" y="27930"/>
                </a:lnTo>
                <a:lnTo>
                  <a:pt x="92600" y="27930"/>
                </a:lnTo>
                <a:lnTo>
                  <a:pt x="92580" y="27980"/>
                </a:lnTo>
                <a:lnTo>
                  <a:pt x="92670" y="28110"/>
                </a:lnTo>
                <a:lnTo>
                  <a:pt x="92830" y="28140"/>
                </a:lnTo>
                <a:lnTo>
                  <a:pt x="93140" y="28100"/>
                </a:lnTo>
                <a:lnTo>
                  <a:pt x="93200" y="28120"/>
                </a:lnTo>
                <a:lnTo>
                  <a:pt x="93370" y="28200"/>
                </a:lnTo>
                <a:lnTo>
                  <a:pt x="93420" y="28240"/>
                </a:lnTo>
                <a:lnTo>
                  <a:pt x="93450" y="28290"/>
                </a:lnTo>
                <a:lnTo>
                  <a:pt x="93460" y="28360"/>
                </a:lnTo>
                <a:lnTo>
                  <a:pt x="93490" y="28440"/>
                </a:lnTo>
                <a:lnTo>
                  <a:pt x="93540" y="28500"/>
                </a:lnTo>
                <a:lnTo>
                  <a:pt x="93580" y="28520"/>
                </a:lnTo>
                <a:lnTo>
                  <a:pt x="93610" y="28510"/>
                </a:lnTo>
                <a:lnTo>
                  <a:pt x="93640" y="28500"/>
                </a:lnTo>
                <a:lnTo>
                  <a:pt x="93680" y="28530"/>
                </a:lnTo>
                <a:lnTo>
                  <a:pt x="93680" y="28560"/>
                </a:lnTo>
                <a:lnTo>
                  <a:pt x="93660" y="28650"/>
                </a:lnTo>
                <a:lnTo>
                  <a:pt x="93660" y="28690"/>
                </a:lnTo>
                <a:lnTo>
                  <a:pt x="93690" y="28760"/>
                </a:lnTo>
                <a:lnTo>
                  <a:pt x="93760" y="28760"/>
                </a:lnTo>
                <a:lnTo>
                  <a:pt x="93840" y="28740"/>
                </a:lnTo>
                <a:lnTo>
                  <a:pt x="93900" y="28700"/>
                </a:lnTo>
                <a:lnTo>
                  <a:pt x="94030" y="28690"/>
                </a:lnTo>
                <a:lnTo>
                  <a:pt x="94160" y="28750"/>
                </a:lnTo>
                <a:lnTo>
                  <a:pt x="94280" y="28850"/>
                </a:lnTo>
                <a:lnTo>
                  <a:pt x="94450" y="29070"/>
                </a:lnTo>
                <a:lnTo>
                  <a:pt x="94460" y="29120"/>
                </a:lnTo>
                <a:lnTo>
                  <a:pt x="94420" y="29200"/>
                </a:lnTo>
                <a:lnTo>
                  <a:pt x="94250" y="29330"/>
                </a:lnTo>
                <a:lnTo>
                  <a:pt x="94210" y="29390"/>
                </a:lnTo>
                <a:lnTo>
                  <a:pt x="94190" y="29570"/>
                </a:lnTo>
                <a:lnTo>
                  <a:pt x="94290" y="29680"/>
                </a:lnTo>
                <a:lnTo>
                  <a:pt x="94390" y="29760"/>
                </a:lnTo>
                <a:lnTo>
                  <a:pt x="94410" y="29860"/>
                </a:lnTo>
                <a:lnTo>
                  <a:pt x="94370" y="29980"/>
                </a:lnTo>
                <a:lnTo>
                  <a:pt x="94340" y="30130"/>
                </a:lnTo>
                <a:lnTo>
                  <a:pt x="94330" y="30280"/>
                </a:lnTo>
                <a:lnTo>
                  <a:pt x="94350" y="30400"/>
                </a:lnTo>
                <a:lnTo>
                  <a:pt x="94370" y="30500"/>
                </a:lnTo>
                <a:lnTo>
                  <a:pt x="94310" y="30680"/>
                </a:lnTo>
                <a:lnTo>
                  <a:pt x="94340" y="30780"/>
                </a:lnTo>
                <a:lnTo>
                  <a:pt x="94400" y="30810"/>
                </a:lnTo>
                <a:lnTo>
                  <a:pt x="94580" y="30830"/>
                </a:lnTo>
                <a:lnTo>
                  <a:pt x="94650" y="30890"/>
                </a:lnTo>
                <a:lnTo>
                  <a:pt x="94720" y="31060"/>
                </a:lnTo>
                <a:lnTo>
                  <a:pt x="94760" y="31110"/>
                </a:lnTo>
                <a:lnTo>
                  <a:pt x="94940" y="31080"/>
                </a:lnTo>
                <a:lnTo>
                  <a:pt x="94980" y="31130"/>
                </a:lnTo>
                <a:lnTo>
                  <a:pt x="95010" y="31220"/>
                </a:lnTo>
                <a:lnTo>
                  <a:pt x="95050" y="31300"/>
                </a:lnTo>
                <a:lnTo>
                  <a:pt x="95320" y="31480"/>
                </a:lnTo>
                <a:lnTo>
                  <a:pt x="95430" y="31600"/>
                </a:lnTo>
                <a:lnTo>
                  <a:pt x="95410" y="31800"/>
                </a:lnTo>
                <a:lnTo>
                  <a:pt x="95360" y="31870"/>
                </a:lnTo>
                <a:lnTo>
                  <a:pt x="95290" y="31910"/>
                </a:lnTo>
                <a:lnTo>
                  <a:pt x="95230" y="31960"/>
                </a:lnTo>
                <a:lnTo>
                  <a:pt x="95200" y="32060"/>
                </a:lnTo>
                <a:lnTo>
                  <a:pt x="95220" y="32180"/>
                </a:lnTo>
                <a:lnTo>
                  <a:pt x="95260" y="32280"/>
                </a:lnTo>
                <a:lnTo>
                  <a:pt x="95290" y="32390"/>
                </a:lnTo>
                <a:lnTo>
                  <a:pt x="95260" y="32500"/>
                </a:lnTo>
                <a:lnTo>
                  <a:pt x="95200" y="32400"/>
                </a:lnTo>
                <a:lnTo>
                  <a:pt x="95110" y="32350"/>
                </a:lnTo>
                <a:lnTo>
                  <a:pt x="94610" y="32280"/>
                </a:lnTo>
                <a:lnTo>
                  <a:pt x="94520" y="32280"/>
                </a:lnTo>
                <a:lnTo>
                  <a:pt x="94370" y="32350"/>
                </a:lnTo>
                <a:lnTo>
                  <a:pt x="94180" y="32490"/>
                </a:lnTo>
                <a:lnTo>
                  <a:pt x="94010" y="32650"/>
                </a:lnTo>
                <a:lnTo>
                  <a:pt x="93900" y="32800"/>
                </a:lnTo>
                <a:lnTo>
                  <a:pt x="93780" y="32890"/>
                </a:lnTo>
                <a:lnTo>
                  <a:pt x="93660" y="32960"/>
                </a:lnTo>
                <a:lnTo>
                  <a:pt x="93250" y="33090"/>
                </a:lnTo>
                <a:lnTo>
                  <a:pt x="93210" y="33160"/>
                </a:lnTo>
                <a:lnTo>
                  <a:pt x="93200" y="33250"/>
                </a:lnTo>
                <a:lnTo>
                  <a:pt x="93120" y="33380"/>
                </a:lnTo>
                <a:lnTo>
                  <a:pt x="93080" y="33480"/>
                </a:lnTo>
                <a:lnTo>
                  <a:pt x="93030" y="33520"/>
                </a:lnTo>
                <a:lnTo>
                  <a:pt x="92970" y="33530"/>
                </a:lnTo>
                <a:lnTo>
                  <a:pt x="92780" y="33480"/>
                </a:lnTo>
                <a:lnTo>
                  <a:pt x="92730" y="33440"/>
                </a:lnTo>
                <a:lnTo>
                  <a:pt x="92700" y="33380"/>
                </a:lnTo>
                <a:lnTo>
                  <a:pt x="92510" y="32950"/>
                </a:lnTo>
                <a:lnTo>
                  <a:pt x="92480" y="32820"/>
                </a:lnTo>
                <a:lnTo>
                  <a:pt x="92480" y="32700"/>
                </a:lnTo>
                <a:lnTo>
                  <a:pt x="92520" y="32580"/>
                </a:lnTo>
                <a:lnTo>
                  <a:pt x="92600" y="32470"/>
                </a:lnTo>
                <a:lnTo>
                  <a:pt x="92660" y="32440"/>
                </a:lnTo>
                <a:lnTo>
                  <a:pt x="92720" y="32430"/>
                </a:lnTo>
                <a:lnTo>
                  <a:pt x="92760" y="32410"/>
                </a:lnTo>
                <a:lnTo>
                  <a:pt x="92800" y="32340"/>
                </a:lnTo>
                <a:lnTo>
                  <a:pt x="92810" y="32280"/>
                </a:lnTo>
                <a:lnTo>
                  <a:pt x="92800" y="32200"/>
                </a:lnTo>
                <a:lnTo>
                  <a:pt x="92780" y="32070"/>
                </a:lnTo>
                <a:lnTo>
                  <a:pt x="92740" y="31940"/>
                </a:lnTo>
                <a:lnTo>
                  <a:pt x="92680" y="31830"/>
                </a:lnTo>
                <a:lnTo>
                  <a:pt x="92600" y="31750"/>
                </a:lnTo>
                <a:lnTo>
                  <a:pt x="92500" y="31680"/>
                </a:lnTo>
                <a:lnTo>
                  <a:pt x="92040" y="31490"/>
                </a:lnTo>
                <a:lnTo>
                  <a:pt x="91950" y="31480"/>
                </a:lnTo>
                <a:lnTo>
                  <a:pt x="91790" y="31450"/>
                </a:lnTo>
                <a:lnTo>
                  <a:pt x="91580" y="31480"/>
                </a:lnTo>
                <a:lnTo>
                  <a:pt x="91400" y="31630"/>
                </a:lnTo>
                <a:lnTo>
                  <a:pt x="91260" y="31840"/>
                </a:lnTo>
                <a:lnTo>
                  <a:pt x="91120" y="32010"/>
                </a:lnTo>
                <a:lnTo>
                  <a:pt x="90860" y="32050"/>
                </a:lnTo>
                <a:lnTo>
                  <a:pt x="90780" y="32140"/>
                </a:lnTo>
                <a:lnTo>
                  <a:pt x="90720" y="32160"/>
                </a:lnTo>
                <a:lnTo>
                  <a:pt x="90680" y="32130"/>
                </a:lnTo>
                <a:lnTo>
                  <a:pt x="90580" y="32030"/>
                </a:lnTo>
                <a:lnTo>
                  <a:pt x="90530" y="32000"/>
                </a:lnTo>
                <a:lnTo>
                  <a:pt x="90420" y="31970"/>
                </a:lnTo>
                <a:lnTo>
                  <a:pt x="90300" y="31960"/>
                </a:lnTo>
                <a:lnTo>
                  <a:pt x="89810" y="31990"/>
                </a:lnTo>
                <a:lnTo>
                  <a:pt x="89700" y="31980"/>
                </a:lnTo>
                <a:lnTo>
                  <a:pt x="89580" y="31930"/>
                </a:lnTo>
                <a:lnTo>
                  <a:pt x="89490" y="31860"/>
                </a:lnTo>
                <a:lnTo>
                  <a:pt x="89450" y="31840"/>
                </a:lnTo>
                <a:lnTo>
                  <a:pt x="89390" y="31830"/>
                </a:lnTo>
                <a:lnTo>
                  <a:pt x="89330" y="31840"/>
                </a:lnTo>
                <a:lnTo>
                  <a:pt x="89210" y="31890"/>
                </a:lnTo>
                <a:lnTo>
                  <a:pt x="89150" y="31900"/>
                </a:lnTo>
                <a:lnTo>
                  <a:pt x="89070" y="31860"/>
                </a:lnTo>
                <a:lnTo>
                  <a:pt x="88850" y="31680"/>
                </a:lnTo>
                <a:lnTo>
                  <a:pt x="88660" y="31580"/>
                </a:lnTo>
                <a:lnTo>
                  <a:pt x="88600" y="3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