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Gümüshane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Gümüshan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8560" y="10330"/>
                </a:moveTo>
                <a:lnTo>
                  <a:pt x="68650" y="10400"/>
                </a:lnTo>
                <a:lnTo>
                  <a:pt x="68750" y="10410"/>
                </a:lnTo>
                <a:lnTo>
                  <a:pt x="68850" y="10320"/>
                </a:lnTo>
                <a:lnTo>
                  <a:pt x="68930" y="10210"/>
                </a:lnTo>
                <a:lnTo>
                  <a:pt x="69130" y="10330"/>
                </a:lnTo>
                <a:lnTo>
                  <a:pt x="69200" y="10700"/>
                </a:lnTo>
                <a:lnTo>
                  <a:pt x="69520" y="11030"/>
                </a:lnTo>
                <a:lnTo>
                  <a:pt x="70630" y="11480"/>
                </a:lnTo>
                <a:lnTo>
                  <a:pt x="70910" y="11510"/>
                </a:lnTo>
                <a:lnTo>
                  <a:pt x="71010" y="11490"/>
                </a:lnTo>
                <a:lnTo>
                  <a:pt x="71080" y="11410"/>
                </a:lnTo>
                <a:lnTo>
                  <a:pt x="71140" y="11150"/>
                </a:lnTo>
                <a:lnTo>
                  <a:pt x="71280" y="11040"/>
                </a:lnTo>
                <a:lnTo>
                  <a:pt x="71610" y="11260"/>
                </a:lnTo>
                <a:lnTo>
                  <a:pt x="71840" y="11650"/>
                </a:lnTo>
                <a:lnTo>
                  <a:pt x="72000" y="12570"/>
                </a:lnTo>
                <a:lnTo>
                  <a:pt x="71960" y="13480"/>
                </a:lnTo>
                <a:lnTo>
                  <a:pt x="71810" y="13840"/>
                </a:lnTo>
                <a:lnTo>
                  <a:pt x="71750" y="14040"/>
                </a:lnTo>
                <a:lnTo>
                  <a:pt x="71730" y="14240"/>
                </a:lnTo>
                <a:lnTo>
                  <a:pt x="71830" y="14660"/>
                </a:lnTo>
                <a:lnTo>
                  <a:pt x="72010" y="15050"/>
                </a:lnTo>
                <a:lnTo>
                  <a:pt x="71830" y="15320"/>
                </a:lnTo>
                <a:lnTo>
                  <a:pt x="71620" y="15540"/>
                </a:lnTo>
                <a:lnTo>
                  <a:pt x="71090" y="15670"/>
                </a:lnTo>
                <a:lnTo>
                  <a:pt x="70830" y="15800"/>
                </a:lnTo>
                <a:lnTo>
                  <a:pt x="70560" y="15820"/>
                </a:lnTo>
                <a:lnTo>
                  <a:pt x="70280" y="15800"/>
                </a:lnTo>
                <a:lnTo>
                  <a:pt x="70000" y="15830"/>
                </a:lnTo>
                <a:lnTo>
                  <a:pt x="69710" y="15800"/>
                </a:lnTo>
                <a:lnTo>
                  <a:pt x="69430" y="15660"/>
                </a:lnTo>
                <a:lnTo>
                  <a:pt x="69140" y="15570"/>
                </a:lnTo>
                <a:lnTo>
                  <a:pt x="69060" y="15490"/>
                </a:lnTo>
                <a:lnTo>
                  <a:pt x="68990" y="15380"/>
                </a:lnTo>
                <a:lnTo>
                  <a:pt x="68810" y="15270"/>
                </a:lnTo>
                <a:lnTo>
                  <a:pt x="68630" y="15200"/>
                </a:lnTo>
                <a:lnTo>
                  <a:pt x="68110" y="14890"/>
                </a:lnTo>
                <a:lnTo>
                  <a:pt x="67970" y="14860"/>
                </a:lnTo>
                <a:lnTo>
                  <a:pt x="67830" y="14830"/>
                </a:lnTo>
                <a:lnTo>
                  <a:pt x="67690" y="14770"/>
                </a:lnTo>
                <a:lnTo>
                  <a:pt x="67560" y="14690"/>
                </a:lnTo>
                <a:lnTo>
                  <a:pt x="67600" y="14490"/>
                </a:lnTo>
                <a:lnTo>
                  <a:pt x="67470" y="14320"/>
                </a:lnTo>
                <a:lnTo>
                  <a:pt x="67430" y="14100"/>
                </a:lnTo>
                <a:lnTo>
                  <a:pt x="67450" y="13880"/>
                </a:lnTo>
                <a:lnTo>
                  <a:pt x="67430" y="13670"/>
                </a:lnTo>
                <a:lnTo>
                  <a:pt x="67440" y="13460"/>
                </a:lnTo>
                <a:lnTo>
                  <a:pt x="67540" y="13330"/>
                </a:lnTo>
                <a:lnTo>
                  <a:pt x="68020" y="13070"/>
                </a:lnTo>
                <a:lnTo>
                  <a:pt x="68160" y="12950"/>
                </a:lnTo>
                <a:lnTo>
                  <a:pt x="68190" y="12720"/>
                </a:lnTo>
                <a:lnTo>
                  <a:pt x="68080" y="12690"/>
                </a:lnTo>
                <a:lnTo>
                  <a:pt x="67950" y="12560"/>
                </a:lnTo>
                <a:lnTo>
                  <a:pt x="67820" y="12450"/>
                </a:lnTo>
                <a:lnTo>
                  <a:pt x="67260" y="12310"/>
                </a:lnTo>
                <a:lnTo>
                  <a:pt x="67130" y="12150"/>
                </a:lnTo>
                <a:lnTo>
                  <a:pt x="67120" y="11930"/>
                </a:lnTo>
                <a:lnTo>
                  <a:pt x="67150" y="11650"/>
                </a:lnTo>
                <a:lnTo>
                  <a:pt x="67160" y="11600"/>
                </a:lnTo>
                <a:lnTo>
                  <a:pt x="67210" y="11530"/>
                </a:lnTo>
                <a:lnTo>
                  <a:pt x="67350" y="11380"/>
                </a:lnTo>
                <a:lnTo>
                  <a:pt x="67440" y="11210"/>
                </a:lnTo>
                <a:lnTo>
                  <a:pt x="67380" y="11020"/>
                </a:lnTo>
                <a:lnTo>
                  <a:pt x="67440" y="10860"/>
                </a:lnTo>
                <a:lnTo>
                  <a:pt x="67590" y="10760"/>
                </a:lnTo>
                <a:lnTo>
                  <a:pt x="67730" y="10640"/>
                </a:lnTo>
                <a:lnTo>
                  <a:pt x="67850" y="10610"/>
                </a:lnTo>
                <a:lnTo>
                  <a:pt x="67940" y="10560"/>
                </a:lnTo>
                <a:lnTo>
                  <a:pt x="67960" y="10470"/>
                </a:lnTo>
                <a:lnTo>
                  <a:pt x="67990" y="10400"/>
                </a:lnTo>
                <a:lnTo>
                  <a:pt x="68560" y="10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