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Giresun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Giresu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8580" y="8440"/>
                </a:moveTo>
                <a:lnTo>
                  <a:pt x="68450" y="9200"/>
                </a:lnTo>
                <a:lnTo>
                  <a:pt x="68440" y="9510"/>
                </a:lnTo>
                <a:lnTo>
                  <a:pt x="68480" y="10090"/>
                </a:lnTo>
                <a:lnTo>
                  <a:pt x="68560" y="10330"/>
                </a:lnTo>
                <a:lnTo>
                  <a:pt x="67990" y="10400"/>
                </a:lnTo>
                <a:lnTo>
                  <a:pt x="67960" y="10470"/>
                </a:lnTo>
                <a:lnTo>
                  <a:pt x="67940" y="10560"/>
                </a:lnTo>
                <a:lnTo>
                  <a:pt x="67850" y="10610"/>
                </a:lnTo>
                <a:lnTo>
                  <a:pt x="67730" y="10640"/>
                </a:lnTo>
                <a:lnTo>
                  <a:pt x="67590" y="10760"/>
                </a:lnTo>
                <a:lnTo>
                  <a:pt x="67440" y="10860"/>
                </a:lnTo>
                <a:lnTo>
                  <a:pt x="67380" y="11020"/>
                </a:lnTo>
                <a:lnTo>
                  <a:pt x="67440" y="11210"/>
                </a:lnTo>
                <a:lnTo>
                  <a:pt x="67350" y="11380"/>
                </a:lnTo>
                <a:lnTo>
                  <a:pt x="67210" y="11530"/>
                </a:lnTo>
                <a:lnTo>
                  <a:pt x="67160" y="11600"/>
                </a:lnTo>
                <a:lnTo>
                  <a:pt x="67150" y="11650"/>
                </a:lnTo>
                <a:lnTo>
                  <a:pt x="67120" y="11930"/>
                </a:lnTo>
                <a:lnTo>
                  <a:pt x="67130" y="12150"/>
                </a:lnTo>
                <a:lnTo>
                  <a:pt x="67260" y="12310"/>
                </a:lnTo>
                <a:lnTo>
                  <a:pt x="67820" y="12450"/>
                </a:lnTo>
                <a:lnTo>
                  <a:pt x="67950" y="12560"/>
                </a:lnTo>
                <a:lnTo>
                  <a:pt x="68080" y="12690"/>
                </a:lnTo>
                <a:lnTo>
                  <a:pt x="68190" y="12720"/>
                </a:lnTo>
                <a:lnTo>
                  <a:pt x="68160" y="12950"/>
                </a:lnTo>
                <a:lnTo>
                  <a:pt x="68020" y="13070"/>
                </a:lnTo>
                <a:lnTo>
                  <a:pt x="67540" y="13330"/>
                </a:lnTo>
                <a:lnTo>
                  <a:pt x="67440" y="13460"/>
                </a:lnTo>
                <a:lnTo>
                  <a:pt x="67430" y="13670"/>
                </a:lnTo>
                <a:lnTo>
                  <a:pt x="67450" y="13880"/>
                </a:lnTo>
                <a:lnTo>
                  <a:pt x="67430" y="14100"/>
                </a:lnTo>
                <a:lnTo>
                  <a:pt x="67470" y="14320"/>
                </a:lnTo>
                <a:lnTo>
                  <a:pt x="67600" y="14490"/>
                </a:lnTo>
                <a:lnTo>
                  <a:pt x="67560" y="14690"/>
                </a:lnTo>
                <a:lnTo>
                  <a:pt x="67370" y="14780"/>
                </a:lnTo>
                <a:lnTo>
                  <a:pt x="66950" y="14810"/>
                </a:lnTo>
                <a:lnTo>
                  <a:pt x="66750" y="14800"/>
                </a:lnTo>
                <a:lnTo>
                  <a:pt x="66270" y="14560"/>
                </a:lnTo>
                <a:lnTo>
                  <a:pt x="65770" y="14400"/>
                </a:lnTo>
                <a:lnTo>
                  <a:pt x="65290" y="14520"/>
                </a:lnTo>
                <a:lnTo>
                  <a:pt x="64990" y="14340"/>
                </a:lnTo>
                <a:lnTo>
                  <a:pt x="64700" y="14120"/>
                </a:lnTo>
                <a:lnTo>
                  <a:pt x="64430" y="13980"/>
                </a:lnTo>
                <a:lnTo>
                  <a:pt x="64260" y="13720"/>
                </a:lnTo>
                <a:lnTo>
                  <a:pt x="64270" y="13370"/>
                </a:lnTo>
                <a:lnTo>
                  <a:pt x="63880" y="11880"/>
                </a:lnTo>
                <a:lnTo>
                  <a:pt x="63430" y="11370"/>
                </a:lnTo>
                <a:lnTo>
                  <a:pt x="63450" y="11200"/>
                </a:lnTo>
                <a:lnTo>
                  <a:pt x="63510" y="11080"/>
                </a:lnTo>
                <a:lnTo>
                  <a:pt x="63530" y="10870"/>
                </a:lnTo>
                <a:lnTo>
                  <a:pt x="63510" y="10660"/>
                </a:lnTo>
                <a:lnTo>
                  <a:pt x="63530" y="10450"/>
                </a:lnTo>
                <a:lnTo>
                  <a:pt x="63510" y="10240"/>
                </a:lnTo>
                <a:lnTo>
                  <a:pt x="63430" y="10060"/>
                </a:lnTo>
                <a:lnTo>
                  <a:pt x="63430" y="9860"/>
                </a:lnTo>
                <a:lnTo>
                  <a:pt x="63510" y="9710"/>
                </a:lnTo>
                <a:lnTo>
                  <a:pt x="63610" y="9590"/>
                </a:lnTo>
                <a:lnTo>
                  <a:pt x="63680" y="9400"/>
                </a:lnTo>
                <a:lnTo>
                  <a:pt x="63670" y="9180"/>
                </a:lnTo>
                <a:lnTo>
                  <a:pt x="63670" y="9160"/>
                </a:lnTo>
                <a:lnTo>
                  <a:pt x="63900" y="9190"/>
                </a:lnTo>
                <a:lnTo>
                  <a:pt x="64090" y="9260"/>
                </a:lnTo>
                <a:lnTo>
                  <a:pt x="64190" y="9260"/>
                </a:lnTo>
                <a:lnTo>
                  <a:pt x="64400" y="9200"/>
                </a:lnTo>
                <a:lnTo>
                  <a:pt x="64490" y="9220"/>
                </a:lnTo>
                <a:lnTo>
                  <a:pt x="64700" y="9410"/>
                </a:lnTo>
                <a:lnTo>
                  <a:pt x="64800" y="9410"/>
                </a:lnTo>
                <a:lnTo>
                  <a:pt x="64980" y="9350"/>
                </a:lnTo>
                <a:lnTo>
                  <a:pt x="65160" y="9400"/>
                </a:lnTo>
                <a:lnTo>
                  <a:pt x="65280" y="9420"/>
                </a:lnTo>
                <a:lnTo>
                  <a:pt x="65330" y="9370"/>
                </a:lnTo>
                <a:lnTo>
                  <a:pt x="65690" y="9350"/>
                </a:lnTo>
                <a:lnTo>
                  <a:pt x="65760" y="9300"/>
                </a:lnTo>
                <a:lnTo>
                  <a:pt x="65940" y="9130"/>
                </a:lnTo>
                <a:lnTo>
                  <a:pt x="66000" y="9090"/>
                </a:lnTo>
                <a:lnTo>
                  <a:pt x="66150" y="9040"/>
                </a:lnTo>
                <a:lnTo>
                  <a:pt x="66210" y="9050"/>
                </a:lnTo>
                <a:lnTo>
                  <a:pt x="66240" y="9070"/>
                </a:lnTo>
                <a:lnTo>
                  <a:pt x="66320" y="9180"/>
                </a:lnTo>
                <a:lnTo>
                  <a:pt x="66350" y="9220"/>
                </a:lnTo>
                <a:lnTo>
                  <a:pt x="66400" y="9190"/>
                </a:lnTo>
                <a:lnTo>
                  <a:pt x="66490" y="9190"/>
                </a:lnTo>
                <a:lnTo>
                  <a:pt x="66540" y="9180"/>
                </a:lnTo>
                <a:lnTo>
                  <a:pt x="66570" y="9150"/>
                </a:lnTo>
                <a:lnTo>
                  <a:pt x="66610" y="9110"/>
                </a:lnTo>
                <a:lnTo>
                  <a:pt x="66660" y="9070"/>
                </a:lnTo>
                <a:lnTo>
                  <a:pt x="66720" y="9050"/>
                </a:lnTo>
                <a:lnTo>
                  <a:pt x="66810" y="8930"/>
                </a:lnTo>
                <a:lnTo>
                  <a:pt x="66830" y="8900"/>
                </a:lnTo>
                <a:lnTo>
                  <a:pt x="66850" y="8880"/>
                </a:lnTo>
                <a:lnTo>
                  <a:pt x="66960" y="8840"/>
                </a:lnTo>
                <a:lnTo>
                  <a:pt x="67290" y="8770"/>
                </a:lnTo>
                <a:lnTo>
                  <a:pt x="67370" y="8720"/>
                </a:lnTo>
                <a:lnTo>
                  <a:pt x="67440" y="8650"/>
                </a:lnTo>
                <a:lnTo>
                  <a:pt x="67530" y="8620"/>
                </a:lnTo>
                <a:lnTo>
                  <a:pt x="68080" y="8620"/>
                </a:lnTo>
                <a:lnTo>
                  <a:pt x="68460" y="8530"/>
                </a:lnTo>
                <a:lnTo>
                  <a:pt x="68500" y="8500"/>
                </a:lnTo>
                <a:lnTo>
                  <a:pt x="68580" y="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