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Gaziantep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Gaziantep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3320" y="30690"/>
                </a:moveTo>
                <a:lnTo>
                  <a:pt x="63240" y="30700"/>
                </a:lnTo>
                <a:lnTo>
                  <a:pt x="63160" y="30690"/>
                </a:lnTo>
                <a:lnTo>
                  <a:pt x="63080" y="30690"/>
                </a:lnTo>
                <a:lnTo>
                  <a:pt x="63010" y="30750"/>
                </a:lnTo>
                <a:lnTo>
                  <a:pt x="62800" y="31020"/>
                </a:lnTo>
                <a:lnTo>
                  <a:pt x="62640" y="31180"/>
                </a:lnTo>
                <a:lnTo>
                  <a:pt x="62590" y="31260"/>
                </a:lnTo>
                <a:lnTo>
                  <a:pt x="62550" y="31410"/>
                </a:lnTo>
                <a:lnTo>
                  <a:pt x="62530" y="31430"/>
                </a:lnTo>
                <a:lnTo>
                  <a:pt x="62490" y="31450"/>
                </a:lnTo>
                <a:lnTo>
                  <a:pt x="62450" y="31480"/>
                </a:lnTo>
                <a:lnTo>
                  <a:pt x="62430" y="31540"/>
                </a:lnTo>
                <a:lnTo>
                  <a:pt x="62370" y="31750"/>
                </a:lnTo>
                <a:lnTo>
                  <a:pt x="62440" y="31800"/>
                </a:lnTo>
                <a:lnTo>
                  <a:pt x="62500" y="31860"/>
                </a:lnTo>
                <a:lnTo>
                  <a:pt x="62530" y="31950"/>
                </a:lnTo>
                <a:lnTo>
                  <a:pt x="62530" y="32080"/>
                </a:lnTo>
                <a:lnTo>
                  <a:pt x="62500" y="32080"/>
                </a:lnTo>
                <a:lnTo>
                  <a:pt x="62470" y="32010"/>
                </a:lnTo>
                <a:lnTo>
                  <a:pt x="62430" y="32000"/>
                </a:lnTo>
                <a:lnTo>
                  <a:pt x="62390" y="32040"/>
                </a:lnTo>
                <a:lnTo>
                  <a:pt x="62370" y="32140"/>
                </a:lnTo>
                <a:lnTo>
                  <a:pt x="62390" y="32230"/>
                </a:lnTo>
                <a:lnTo>
                  <a:pt x="62420" y="32310"/>
                </a:lnTo>
                <a:lnTo>
                  <a:pt x="62500" y="32440"/>
                </a:lnTo>
                <a:lnTo>
                  <a:pt x="62530" y="32510"/>
                </a:lnTo>
                <a:lnTo>
                  <a:pt x="62540" y="32570"/>
                </a:lnTo>
                <a:lnTo>
                  <a:pt x="62530" y="32710"/>
                </a:lnTo>
                <a:lnTo>
                  <a:pt x="62500" y="32880"/>
                </a:lnTo>
                <a:lnTo>
                  <a:pt x="62510" y="32960"/>
                </a:lnTo>
                <a:lnTo>
                  <a:pt x="62570" y="33020"/>
                </a:lnTo>
                <a:lnTo>
                  <a:pt x="62630" y="32990"/>
                </a:lnTo>
                <a:lnTo>
                  <a:pt x="62670" y="33020"/>
                </a:lnTo>
                <a:lnTo>
                  <a:pt x="62720" y="33070"/>
                </a:lnTo>
                <a:lnTo>
                  <a:pt x="62760" y="33100"/>
                </a:lnTo>
                <a:lnTo>
                  <a:pt x="62800" y="33090"/>
                </a:lnTo>
                <a:lnTo>
                  <a:pt x="62910" y="33030"/>
                </a:lnTo>
                <a:lnTo>
                  <a:pt x="62980" y="33020"/>
                </a:lnTo>
                <a:lnTo>
                  <a:pt x="63030" y="33050"/>
                </a:lnTo>
                <a:lnTo>
                  <a:pt x="63020" y="33120"/>
                </a:lnTo>
                <a:lnTo>
                  <a:pt x="62960" y="33260"/>
                </a:lnTo>
                <a:lnTo>
                  <a:pt x="62960" y="33350"/>
                </a:lnTo>
                <a:lnTo>
                  <a:pt x="62970" y="33400"/>
                </a:lnTo>
                <a:lnTo>
                  <a:pt x="63040" y="33480"/>
                </a:lnTo>
                <a:lnTo>
                  <a:pt x="63170" y="33600"/>
                </a:lnTo>
                <a:lnTo>
                  <a:pt x="63190" y="33650"/>
                </a:lnTo>
                <a:lnTo>
                  <a:pt x="63190" y="33800"/>
                </a:lnTo>
                <a:lnTo>
                  <a:pt x="63200" y="33860"/>
                </a:lnTo>
                <a:lnTo>
                  <a:pt x="63220" y="33920"/>
                </a:lnTo>
                <a:lnTo>
                  <a:pt x="63300" y="34010"/>
                </a:lnTo>
                <a:lnTo>
                  <a:pt x="63320" y="34060"/>
                </a:lnTo>
                <a:lnTo>
                  <a:pt x="63270" y="34080"/>
                </a:lnTo>
                <a:lnTo>
                  <a:pt x="63230" y="34110"/>
                </a:lnTo>
                <a:lnTo>
                  <a:pt x="63220" y="34190"/>
                </a:lnTo>
                <a:lnTo>
                  <a:pt x="63230" y="34270"/>
                </a:lnTo>
                <a:lnTo>
                  <a:pt x="63250" y="34320"/>
                </a:lnTo>
                <a:lnTo>
                  <a:pt x="63250" y="34330"/>
                </a:lnTo>
                <a:lnTo>
                  <a:pt x="63170" y="34380"/>
                </a:lnTo>
                <a:lnTo>
                  <a:pt x="63030" y="34420"/>
                </a:lnTo>
                <a:lnTo>
                  <a:pt x="62270" y="34770"/>
                </a:lnTo>
                <a:lnTo>
                  <a:pt x="61490" y="34940"/>
                </a:lnTo>
                <a:lnTo>
                  <a:pt x="61200" y="35060"/>
                </a:lnTo>
                <a:lnTo>
                  <a:pt x="60860" y="35280"/>
                </a:lnTo>
                <a:lnTo>
                  <a:pt x="60460" y="34920"/>
                </a:lnTo>
                <a:lnTo>
                  <a:pt x="60020" y="34680"/>
                </a:lnTo>
                <a:lnTo>
                  <a:pt x="59670" y="34490"/>
                </a:lnTo>
                <a:lnTo>
                  <a:pt x="59530" y="34580"/>
                </a:lnTo>
                <a:lnTo>
                  <a:pt x="59330" y="34340"/>
                </a:lnTo>
                <a:lnTo>
                  <a:pt x="58940" y="33940"/>
                </a:lnTo>
                <a:lnTo>
                  <a:pt x="58570" y="33690"/>
                </a:lnTo>
                <a:lnTo>
                  <a:pt x="58250" y="33630"/>
                </a:lnTo>
                <a:lnTo>
                  <a:pt x="58100" y="33300"/>
                </a:lnTo>
                <a:lnTo>
                  <a:pt x="57930" y="33200"/>
                </a:lnTo>
                <a:lnTo>
                  <a:pt x="57780" y="33330"/>
                </a:lnTo>
                <a:lnTo>
                  <a:pt x="57740" y="33720"/>
                </a:lnTo>
                <a:lnTo>
                  <a:pt x="57420" y="33940"/>
                </a:lnTo>
                <a:lnTo>
                  <a:pt x="57020" y="34120"/>
                </a:lnTo>
                <a:lnTo>
                  <a:pt x="56760" y="34370"/>
                </a:lnTo>
                <a:lnTo>
                  <a:pt x="56730" y="34320"/>
                </a:lnTo>
                <a:lnTo>
                  <a:pt x="56650" y="34310"/>
                </a:lnTo>
                <a:lnTo>
                  <a:pt x="56590" y="34260"/>
                </a:lnTo>
                <a:lnTo>
                  <a:pt x="56550" y="34140"/>
                </a:lnTo>
                <a:lnTo>
                  <a:pt x="56470" y="34060"/>
                </a:lnTo>
                <a:lnTo>
                  <a:pt x="56090" y="33890"/>
                </a:lnTo>
                <a:lnTo>
                  <a:pt x="55780" y="33580"/>
                </a:lnTo>
                <a:lnTo>
                  <a:pt x="55890" y="33360"/>
                </a:lnTo>
                <a:lnTo>
                  <a:pt x="56070" y="33190"/>
                </a:lnTo>
                <a:lnTo>
                  <a:pt x="56400" y="32770"/>
                </a:lnTo>
                <a:lnTo>
                  <a:pt x="56660" y="32260"/>
                </a:lnTo>
                <a:lnTo>
                  <a:pt x="56840" y="31980"/>
                </a:lnTo>
                <a:lnTo>
                  <a:pt x="57060" y="31730"/>
                </a:lnTo>
                <a:lnTo>
                  <a:pt x="57630" y="31470"/>
                </a:lnTo>
                <a:lnTo>
                  <a:pt x="57860" y="31160"/>
                </a:lnTo>
                <a:lnTo>
                  <a:pt x="58090" y="31310"/>
                </a:lnTo>
                <a:lnTo>
                  <a:pt x="58220" y="31840"/>
                </a:lnTo>
                <a:lnTo>
                  <a:pt x="58590" y="31960"/>
                </a:lnTo>
                <a:lnTo>
                  <a:pt x="59020" y="31500"/>
                </a:lnTo>
                <a:lnTo>
                  <a:pt x="59280" y="31370"/>
                </a:lnTo>
                <a:lnTo>
                  <a:pt x="59880" y="31260"/>
                </a:lnTo>
                <a:lnTo>
                  <a:pt x="60510" y="31040"/>
                </a:lnTo>
                <a:lnTo>
                  <a:pt x="60810" y="31000"/>
                </a:lnTo>
                <a:lnTo>
                  <a:pt x="61110" y="31010"/>
                </a:lnTo>
                <a:lnTo>
                  <a:pt x="61310" y="30870"/>
                </a:lnTo>
                <a:lnTo>
                  <a:pt x="61370" y="30600"/>
                </a:lnTo>
                <a:lnTo>
                  <a:pt x="61340" y="30430"/>
                </a:lnTo>
                <a:lnTo>
                  <a:pt x="61350" y="30250"/>
                </a:lnTo>
                <a:lnTo>
                  <a:pt x="61870" y="30140"/>
                </a:lnTo>
                <a:lnTo>
                  <a:pt x="62390" y="30150"/>
                </a:lnTo>
                <a:lnTo>
                  <a:pt x="62950" y="30360"/>
                </a:lnTo>
                <a:lnTo>
                  <a:pt x="63320" y="30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