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Eskisehir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Eskiseh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8650" y="14100"/>
                </a:moveTo>
                <a:lnTo>
                  <a:pt x="28930" y="14200"/>
                </a:lnTo>
                <a:lnTo>
                  <a:pt x="29240" y="14250"/>
                </a:lnTo>
                <a:lnTo>
                  <a:pt x="29450" y="14510"/>
                </a:lnTo>
                <a:lnTo>
                  <a:pt x="29490" y="14880"/>
                </a:lnTo>
                <a:lnTo>
                  <a:pt x="29520" y="15010"/>
                </a:lnTo>
                <a:lnTo>
                  <a:pt x="29630" y="15050"/>
                </a:lnTo>
                <a:lnTo>
                  <a:pt x="29820" y="15030"/>
                </a:lnTo>
                <a:lnTo>
                  <a:pt x="30280" y="14840"/>
                </a:lnTo>
                <a:lnTo>
                  <a:pt x="30550" y="14870"/>
                </a:lnTo>
                <a:lnTo>
                  <a:pt x="30670" y="14940"/>
                </a:lnTo>
                <a:lnTo>
                  <a:pt x="30800" y="14990"/>
                </a:lnTo>
                <a:lnTo>
                  <a:pt x="30930" y="14890"/>
                </a:lnTo>
                <a:lnTo>
                  <a:pt x="31060" y="14780"/>
                </a:lnTo>
                <a:lnTo>
                  <a:pt x="31500" y="14840"/>
                </a:lnTo>
                <a:lnTo>
                  <a:pt x="31620" y="14800"/>
                </a:lnTo>
                <a:lnTo>
                  <a:pt x="31740" y="14780"/>
                </a:lnTo>
                <a:lnTo>
                  <a:pt x="31930" y="14990"/>
                </a:lnTo>
                <a:lnTo>
                  <a:pt x="32070" y="14950"/>
                </a:lnTo>
                <a:lnTo>
                  <a:pt x="32230" y="15000"/>
                </a:lnTo>
                <a:lnTo>
                  <a:pt x="32410" y="14960"/>
                </a:lnTo>
                <a:lnTo>
                  <a:pt x="32760" y="14950"/>
                </a:lnTo>
                <a:lnTo>
                  <a:pt x="32930" y="14890"/>
                </a:lnTo>
                <a:lnTo>
                  <a:pt x="33120" y="15020"/>
                </a:lnTo>
                <a:lnTo>
                  <a:pt x="33340" y="14990"/>
                </a:lnTo>
                <a:lnTo>
                  <a:pt x="33340" y="15170"/>
                </a:lnTo>
                <a:lnTo>
                  <a:pt x="33400" y="15280"/>
                </a:lnTo>
                <a:lnTo>
                  <a:pt x="33420" y="15440"/>
                </a:lnTo>
                <a:lnTo>
                  <a:pt x="33480" y="15630"/>
                </a:lnTo>
                <a:lnTo>
                  <a:pt x="33600" y="15820"/>
                </a:lnTo>
                <a:lnTo>
                  <a:pt x="33740" y="15890"/>
                </a:lnTo>
                <a:lnTo>
                  <a:pt x="33900" y="15900"/>
                </a:lnTo>
                <a:lnTo>
                  <a:pt x="33940" y="15990"/>
                </a:lnTo>
                <a:lnTo>
                  <a:pt x="34010" y="16100"/>
                </a:lnTo>
                <a:lnTo>
                  <a:pt x="34070" y="16140"/>
                </a:lnTo>
                <a:lnTo>
                  <a:pt x="34080" y="16300"/>
                </a:lnTo>
                <a:lnTo>
                  <a:pt x="33880" y="16520"/>
                </a:lnTo>
                <a:lnTo>
                  <a:pt x="33910" y="16830"/>
                </a:lnTo>
                <a:lnTo>
                  <a:pt x="34150" y="17480"/>
                </a:lnTo>
                <a:lnTo>
                  <a:pt x="34390" y="17690"/>
                </a:lnTo>
                <a:lnTo>
                  <a:pt x="34450" y="17820"/>
                </a:lnTo>
                <a:lnTo>
                  <a:pt x="34470" y="18010"/>
                </a:lnTo>
                <a:lnTo>
                  <a:pt x="34540" y="18120"/>
                </a:lnTo>
                <a:lnTo>
                  <a:pt x="34600" y="18250"/>
                </a:lnTo>
                <a:lnTo>
                  <a:pt x="34590" y="18440"/>
                </a:lnTo>
                <a:lnTo>
                  <a:pt x="34570" y="18620"/>
                </a:lnTo>
                <a:lnTo>
                  <a:pt x="34520" y="18810"/>
                </a:lnTo>
                <a:lnTo>
                  <a:pt x="34540" y="18890"/>
                </a:lnTo>
                <a:lnTo>
                  <a:pt x="34550" y="18920"/>
                </a:lnTo>
                <a:lnTo>
                  <a:pt x="34560" y="19160"/>
                </a:lnTo>
                <a:lnTo>
                  <a:pt x="34660" y="19320"/>
                </a:lnTo>
                <a:lnTo>
                  <a:pt x="34810" y="19420"/>
                </a:lnTo>
                <a:lnTo>
                  <a:pt x="34840" y="19610"/>
                </a:lnTo>
                <a:lnTo>
                  <a:pt x="34750" y="19750"/>
                </a:lnTo>
                <a:lnTo>
                  <a:pt x="34640" y="19870"/>
                </a:lnTo>
                <a:lnTo>
                  <a:pt x="34530" y="19880"/>
                </a:lnTo>
                <a:lnTo>
                  <a:pt x="34430" y="19910"/>
                </a:lnTo>
                <a:lnTo>
                  <a:pt x="34390" y="19980"/>
                </a:lnTo>
                <a:lnTo>
                  <a:pt x="34340" y="20040"/>
                </a:lnTo>
                <a:lnTo>
                  <a:pt x="34090" y="20160"/>
                </a:lnTo>
                <a:lnTo>
                  <a:pt x="33980" y="20240"/>
                </a:lnTo>
                <a:lnTo>
                  <a:pt x="33960" y="20420"/>
                </a:lnTo>
                <a:lnTo>
                  <a:pt x="33930" y="20600"/>
                </a:lnTo>
                <a:lnTo>
                  <a:pt x="33860" y="20690"/>
                </a:lnTo>
                <a:lnTo>
                  <a:pt x="33480" y="20760"/>
                </a:lnTo>
                <a:lnTo>
                  <a:pt x="33200" y="20730"/>
                </a:lnTo>
                <a:lnTo>
                  <a:pt x="33020" y="20680"/>
                </a:lnTo>
                <a:lnTo>
                  <a:pt x="32650" y="20670"/>
                </a:lnTo>
                <a:lnTo>
                  <a:pt x="32040" y="20730"/>
                </a:lnTo>
                <a:lnTo>
                  <a:pt x="31680" y="20460"/>
                </a:lnTo>
                <a:lnTo>
                  <a:pt x="31450" y="19920"/>
                </a:lnTo>
                <a:lnTo>
                  <a:pt x="31110" y="19570"/>
                </a:lnTo>
                <a:lnTo>
                  <a:pt x="30920" y="19620"/>
                </a:lnTo>
                <a:lnTo>
                  <a:pt x="30750" y="19770"/>
                </a:lnTo>
                <a:lnTo>
                  <a:pt x="30580" y="19880"/>
                </a:lnTo>
                <a:lnTo>
                  <a:pt x="30400" y="19930"/>
                </a:lnTo>
                <a:lnTo>
                  <a:pt x="30050" y="20200"/>
                </a:lnTo>
                <a:lnTo>
                  <a:pt x="29710" y="20350"/>
                </a:lnTo>
                <a:lnTo>
                  <a:pt x="29500" y="20110"/>
                </a:lnTo>
                <a:lnTo>
                  <a:pt x="29260" y="20000"/>
                </a:lnTo>
                <a:lnTo>
                  <a:pt x="29100" y="20130"/>
                </a:lnTo>
                <a:lnTo>
                  <a:pt x="28800" y="20430"/>
                </a:lnTo>
                <a:lnTo>
                  <a:pt x="28480" y="20640"/>
                </a:lnTo>
                <a:lnTo>
                  <a:pt x="28310" y="20720"/>
                </a:lnTo>
                <a:lnTo>
                  <a:pt x="28090" y="20760"/>
                </a:lnTo>
                <a:lnTo>
                  <a:pt x="27880" y="20640"/>
                </a:lnTo>
                <a:lnTo>
                  <a:pt x="27800" y="20580"/>
                </a:lnTo>
                <a:lnTo>
                  <a:pt x="27720" y="20530"/>
                </a:lnTo>
                <a:lnTo>
                  <a:pt x="27610" y="20390"/>
                </a:lnTo>
                <a:lnTo>
                  <a:pt x="27540" y="20200"/>
                </a:lnTo>
                <a:lnTo>
                  <a:pt x="27410" y="20070"/>
                </a:lnTo>
                <a:lnTo>
                  <a:pt x="27240" y="20030"/>
                </a:lnTo>
                <a:lnTo>
                  <a:pt x="27150" y="19640"/>
                </a:lnTo>
                <a:lnTo>
                  <a:pt x="26680" y="19010"/>
                </a:lnTo>
                <a:lnTo>
                  <a:pt x="26620" y="18540"/>
                </a:lnTo>
                <a:lnTo>
                  <a:pt x="26490" y="18170"/>
                </a:lnTo>
                <a:lnTo>
                  <a:pt x="25970" y="17670"/>
                </a:lnTo>
                <a:lnTo>
                  <a:pt x="25790" y="17370"/>
                </a:lnTo>
                <a:lnTo>
                  <a:pt x="26050" y="17060"/>
                </a:lnTo>
                <a:lnTo>
                  <a:pt x="26260" y="16700"/>
                </a:lnTo>
                <a:lnTo>
                  <a:pt x="26300" y="16070"/>
                </a:lnTo>
                <a:lnTo>
                  <a:pt x="26430" y="15960"/>
                </a:lnTo>
                <a:lnTo>
                  <a:pt x="26570" y="15890"/>
                </a:lnTo>
                <a:lnTo>
                  <a:pt x="26650" y="15770"/>
                </a:lnTo>
                <a:lnTo>
                  <a:pt x="26730" y="15630"/>
                </a:lnTo>
                <a:lnTo>
                  <a:pt x="26970" y="15530"/>
                </a:lnTo>
                <a:lnTo>
                  <a:pt x="27230" y="15530"/>
                </a:lnTo>
                <a:lnTo>
                  <a:pt x="27470" y="15350"/>
                </a:lnTo>
                <a:lnTo>
                  <a:pt x="27630" y="15070"/>
                </a:lnTo>
                <a:lnTo>
                  <a:pt x="27690" y="14740"/>
                </a:lnTo>
                <a:lnTo>
                  <a:pt x="27780" y="14430"/>
                </a:lnTo>
                <a:lnTo>
                  <a:pt x="28160" y="14120"/>
                </a:lnTo>
                <a:lnTo>
                  <a:pt x="28650" y="1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