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Erzurum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Erzurum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3450" y="9360"/>
                </a:moveTo>
                <a:lnTo>
                  <a:pt x="83550" y="9850"/>
                </a:lnTo>
                <a:lnTo>
                  <a:pt x="83790" y="10220"/>
                </a:lnTo>
                <a:lnTo>
                  <a:pt x="83970" y="10340"/>
                </a:lnTo>
                <a:lnTo>
                  <a:pt x="84100" y="10510"/>
                </a:lnTo>
                <a:lnTo>
                  <a:pt x="84200" y="10750"/>
                </a:lnTo>
                <a:lnTo>
                  <a:pt x="84340" y="10960"/>
                </a:lnTo>
                <a:lnTo>
                  <a:pt x="84530" y="11150"/>
                </a:lnTo>
                <a:lnTo>
                  <a:pt x="84670" y="11410"/>
                </a:lnTo>
                <a:lnTo>
                  <a:pt x="84640" y="11620"/>
                </a:lnTo>
                <a:lnTo>
                  <a:pt x="84570" y="11840"/>
                </a:lnTo>
                <a:lnTo>
                  <a:pt x="84680" y="12460"/>
                </a:lnTo>
                <a:lnTo>
                  <a:pt x="84490" y="12580"/>
                </a:lnTo>
                <a:lnTo>
                  <a:pt x="84290" y="12670"/>
                </a:lnTo>
                <a:lnTo>
                  <a:pt x="84130" y="12780"/>
                </a:lnTo>
                <a:lnTo>
                  <a:pt x="83980" y="12900"/>
                </a:lnTo>
                <a:lnTo>
                  <a:pt x="83680" y="13070"/>
                </a:lnTo>
                <a:lnTo>
                  <a:pt x="82990" y="13310"/>
                </a:lnTo>
                <a:lnTo>
                  <a:pt x="82840" y="13640"/>
                </a:lnTo>
                <a:lnTo>
                  <a:pt x="83010" y="13840"/>
                </a:lnTo>
                <a:lnTo>
                  <a:pt x="83110" y="14010"/>
                </a:lnTo>
                <a:lnTo>
                  <a:pt x="83220" y="14140"/>
                </a:lnTo>
                <a:lnTo>
                  <a:pt x="83630" y="14210"/>
                </a:lnTo>
                <a:lnTo>
                  <a:pt x="83780" y="14260"/>
                </a:lnTo>
                <a:lnTo>
                  <a:pt x="83920" y="14360"/>
                </a:lnTo>
                <a:lnTo>
                  <a:pt x="84000" y="14470"/>
                </a:lnTo>
                <a:lnTo>
                  <a:pt x="84060" y="14600"/>
                </a:lnTo>
                <a:lnTo>
                  <a:pt x="84140" y="14660"/>
                </a:lnTo>
                <a:lnTo>
                  <a:pt x="84240" y="14690"/>
                </a:lnTo>
                <a:lnTo>
                  <a:pt x="84430" y="14770"/>
                </a:lnTo>
                <a:lnTo>
                  <a:pt x="84550" y="14960"/>
                </a:lnTo>
                <a:lnTo>
                  <a:pt x="84660" y="15210"/>
                </a:lnTo>
                <a:lnTo>
                  <a:pt x="84800" y="15440"/>
                </a:lnTo>
                <a:lnTo>
                  <a:pt x="84670" y="15590"/>
                </a:lnTo>
                <a:lnTo>
                  <a:pt x="84510" y="15680"/>
                </a:lnTo>
                <a:lnTo>
                  <a:pt x="84390" y="15670"/>
                </a:lnTo>
                <a:lnTo>
                  <a:pt x="84330" y="15680"/>
                </a:lnTo>
                <a:lnTo>
                  <a:pt x="84210" y="15730"/>
                </a:lnTo>
                <a:lnTo>
                  <a:pt x="84110" y="15880"/>
                </a:lnTo>
                <a:lnTo>
                  <a:pt x="83940" y="15940"/>
                </a:lnTo>
                <a:lnTo>
                  <a:pt x="83580" y="15880"/>
                </a:lnTo>
                <a:lnTo>
                  <a:pt x="83410" y="15950"/>
                </a:lnTo>
                <a:lnTo>
                  <a:pt x="83800" y="16420"/>
                </a:lnTo>
                <a:lnTo>
                  <a:pt x="84470" y="16700"/>
                </a:lnTo>
                <a:lnTo>
                  <a:pt x="84410" y="16740"/>
                </a:lnTo>
                <a:lnTo>
                  <a:pt x="84360" y="16910"/>
                </a:lnTo>
                <a:lnTo>
                  <a:pt x="84370" y="17740"/>
                </a:lnTo>
                <a:lnTo>
                  <a:pt x="84320" y="18030"/>
                </a:lnTo>
                <a:lnTo>
                  <a:pt x="84170" y="18280"/>
                </a:lnTo>
                <a:lnTo>
                  <a:pt x="84080" y="18310"/>
                </a:lnTo>
                <a:lnTo>
                  <a:pt x="83900" y="18340"/>
                </a:lnTo>
                <a:lnTo>
                  <a:pt x="83720" y="18350"/>
                </a:lnTo>
                <a:lnTo>
                  <a:pt x="83070" y="18680"/>
                </a:lnTo>
                <a:lnTo>
                  <a:pt x="82970" y="18950"/>
                </a:lnTo>
                <a:lnTo>
                  <a:pt x="83000" y="19230"/>
                </a:lnTo>
                <a:lnTo>
                  <a:pt x="82860" y="19460"/>
                </a:lnTo>
                <a:lnTo>
                  <a:pt x="82540" y="19660"/>
                </a:lnTo>
                <a:lnTo>
                  <a:pt x="82450" y="19770"/>
                </a:lnTo>
                <a:lnTo>
                  <a:pt x="82300" y="19900"/>
                </a:lnTo>
                <a:lnTo>
                  <a:pt x="81720" y="20000"/>
                </a:lnTo>
                <a:lnTo>
                  <a:pt x="81520" y="20120"/>
                </a:lnTo>
                <a:lnTo>
                  <a:pt x="81340" y="20260"/>
                </a:lnTo>
                <a:lnTo>
                  <a:pt x="80930" y="20240"/>
                </a:lnTo>
                <a:lnTo>
                  <a:pt x="80520" y="20080"/>
                </a:lnTo>
                <a:lnTo>
                  <a:pt x="80410" y="19980"/>
                </a:lnTo>
                <a:lnTo>
                  <a:pt x="80130" y="19590"/>
                </a:lnTo>
                <a:lnTo>
                  <a:pt x="79670" y="19130"/>
                </a:lnTo>
                <a:lnTo>
                  <a:pt x="79490" y="19010"/>
                </a:lnTo>
                <a:lnTo>
                  <a:pt x="79110" y="18920"/>
                </a:lnTo>
                <a:lnTo>
                  <a:pt x="78350" y="19050"/>
                </a:lnTo>
                <a:lnTo>
                  <a:pt x="78150" y="18700"/>
                </a:lnTo>
                <a:lnTo>
                  <a:pt x="77940" y="18450"/>
                </a:lnTo>
                <a:lnTo>
                  <a:pt x="77650" y="18420"/>
                </a:lnTo>
                <a:lnTo>
                  <a:pt x="77300" y="18250"/>
                </a:lnTo>
                <a:lnTo>
                  <a:pt x="76840" y="17820"/>
                </a:lnTo>
                <a:lnTo>
                  <a:pt x="76690" y="17730"/>
                </a:lnTo>
                <a:lnTo>
                  <a:pt x="76550" y="17800"/>
                </a:lnTo>
                <a:lnTo>
                  <a:pt x="76410" y="17900"/>
                </a:lnTo>
                <a:lnTo>
                  <a:pt x="75990" y="18090"/>
                </a:lnTo>
                <a:lnTo>
                  <a:pt x="75570" y="18030"/>
                </a:lnTo>
                <a:lnTo>
                  <a:pt x="75580" y="17640"/>
                </a:lnTo>
                <a:lnTo>
                  <a:pt x="75750" y="17330"/>
                </a:lnTo>
                <a:lnTo>
                  <a:pt x="75860" y="17070"/>
                </a:lnTo>
                <a:lnTo>
                  <a:pt x="75700" y="16890"/>
                </a:lnTo>
                <a:lnTo>
                  <a:pt x="75500" y="16810"/>
                </a:lnTo>
                <a:lnTo>
                  <a:pt x="75320" y="16670"/>
                </a:lnTo>
                <a:lnTo>
                  <a:pt x="75240" y="16560"/>
                </a:lnTo>
                <a:lnTo>
                  <a:pt x="75170" y="16440"/>
                </a:lnTo>
                <a:lnTo>
                  <a:pt x="75150" y="16270"/>
                </a:lnTo>
                <a:lnTo>
                  <a:pt x="75160" y="16090"/>
                </a:lnTo>
                <a:lnTo>
                  <a:pt x="74840" y="15670"/>
                </a:lnTo>
                <a:lnTo>
                  <a:pt x="74030" y="15660"/>
                </a:lnTo>
                <a:lnTo>
                  <a:pt x="73780" y="15530"/>
                </a:lnTo>
                <a:lnTo>
                  <a:pt x="73820" y="15170"/>
                </a:lnTo>
                <a:lnTo>
                  <a:pt x="73960" y="14840"/>
                </a:lnTo>
                <a:lnTo>
                  <a:pt x="74740" y="14940"/>
                </a:lnTo>
                <a:lnTo>
                  <a:pt x="74910" y="14910"/>
                </a:lnTo>
                <a:lnTo>
                  <a:pt x="75120" y="14750"/>
                </a:lnTo>
                <a:lnTo>
                  <a:pt x="75320" y="14550"/>
                </a:lnTo>
                <a:lnTo>
                  <a:pt x="75590" y="14420"/>
                </a:lnTo>
                <a:lnTo>
                  <a:pt x="76180" y="14210"/>
                </a:lnTo>
                <a:lnTo>
                  <a:pt x="76310" y="14040"/>
                </a:lnTo>
                <a:lnTo>
                  <a:pt x="76430" y="13820"/>
                </a:lnTo>
                <a:lnTo>
                  <a:pt x="76410" y="13700"/>
                </a:lnTo>
                <a:lnTo>
                  <a:pt x="76100" y="13670"/>
                </a:lnTo>
                <a:lnTo>
                  <a:pt x="75960" y="13610"/>
                </a:lnTo>
                <a:lnTo>
                  <a:pt x="75650" y="13540"/>
                </a:lnTo>
                <a:lnTo>
                  <a:pt x="75360" y="13370"/>
                </a:lnTo>
                <a:lnTo>
                  <a:pt x="75240" y="12990"/>
                </a:lnTo>
                <a:lnTo>
                  <a:pt x="75100" y="12140"/>
                </a:lnTo>
                <a:lnTo>
                  <a:pt x="74950" y="11760"/>
                </a:lnTo>
                <a:lnTo>
                  <a:pt x="75720" y="11380"/>
                </a:lnTo>
                <a:lnTo>
                  <a:pt x="75910" y="11320"/>
                </a:lnTo>
                <a:lnTo>
                  <a:pt x="76100" y="11300"/>
                </a:lnTo>
                <a:lnTo>
                  <a:pt x="76390" y="11220"/>
                </a:lnTo>
                <a:lnTo>
                  <a:pt x="76530" y="10860"/>
                </a:lnTo>
                <a:lnTo>
                  <a:pt x="76700" y="10790"/>
                </a:lnTo>
                <a:lnTo>
                  <a:pt x="76910" y="10790"/>
                </a:lnTo>
                <a:lnTo>
                  <a:pt x="77110" y="10720"/>
                </a:lnTo>
                <a:lnTo>
                  <a:pt x="77620" y="10280"/>
                </a:lnTo>
                <a:lnTo>
                  <a:pt x="77980" y="10070"/>
                </a:lnTo>
                <a:lnTo>
                  <a:pt x="78350" y="10280"/>
                </a:lnTo>
                <a:lnTo>
                  <a:pt x="78940" y="10370"/>
                </a:lnTo>
                <a:lnTo>
                  <a:pt x="79110" y="10430"/>
                </a:lnTo>
                <a:lnTo>
                  <a:pt x="79150" y="10640"/>
                </a:lnTo>
                <a:lnTo>
                  <a:pt x="79020" y="10860"/>
                </a:lnTo>
                <a:lnTo>
                  <a:pt x="78960" y="11390"/>
                </a:lnTo>
                <a:lnTo>
                  <a:pt x="79280" y="11680"/>
                </a:lnTo>
                <a:lnTo>
                  <a:pt x="79720" y="11510"/>
                </a:lnTo>
                <a:lnTo>
                  <a:pt x="80120" y="11250"/>
                </a:lnTo>
                <a:lnTo>
                  <a:pt x="80490" y="11140"/>
                </a:lnTo>
                <a:lnTo>
                  <a:pt x="80870" y="11250"/>
                </a:lnTo>
                <a:lnTo>
                  <a:pt x="81270" y="11480"/>
                </a:lnTo>
                <a:lnTo>
                  <a:pt x="81490" y="11150"/>
                </a:lnTo>
                <a:lnTo>
                  <a:pt x="81500" y="10870"/>
                </a:lnTo>
                <a:lnTo>
                  <a:pt x="81590" y="10620"/>
                </a:lnTo>
                <a:lnTo>
                  <a:pt x="81780" y="10430"/>
                </a:lnTo>
                <a:lnTo>
                  <a:pt x="81900" y="10180"/>
                </a:lnTo>
                <a:lnTo>
                  <a:pt x="81870" y="9910"/>
                </a:lnTo>
                <a:lnTo>
                  <a:pt x="81930" y="9660"/>
                </a:lnTo>
                <a:lnTo>
                  <a:pt x="82080" y="9530"/>
                </a:lnTo>
                <a:lnTo>
                  <a:pt x="82240" y="9450"/>
                </a:lnTo>
                <a:lnTo>
                  <a:pt x="82560" y="9420"/>
                </a:lnTo>
                <a:lnTo>
                  <a:pt x="82890" y="9450"/>
                </a:lnTo>
                <a:lnTo>
                  <a:pt x="83170" y="9390"/>
                </a:lnTo>
                <a:lnTo>
                  <a:pt x="83450" y="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