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Erzincan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Erzinc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750" y="14800"/>
                </a:moveTo>
                <a:lnTo>
                  <a:pt x="66950" y="14810"/>
                </a:lnTo>
                <a:lnTo>
                  <a:pt x="67370" y="14780"/>
                </a:lnTo>
                <a:lnTo>
                  <a:pt x="67560" y="14690"/>
                </a:lnTo>
                <a:lnTo>
                  <a:pt x="67690" y="14770"/>
                </a:lnTo>
                <a:lnTo>
                  <a:pt x="67830" y="14830"/>
                </a:lnTo>
                <a:lnTo>
                  <a:pt x="67970" y="14860"/>
                </a:lnTo>
                <a:lnTo>
                  <a:pt x="68110" y="14890"/>
                </a:lnTo>
                <a:lnTo>
                  <a:pt x="68630" y="15200"/>
                </a:lnTo>
                <a:lnTo>
                  <a:pt x="68810" y="15270"/>
                </a:lnTo>
                <a:lnTo>
                  <a:pt x="68990" y="15380"/>
                </a:lnTo>
                <a:lnTo>
                  <a:pt x="69060" y="15490"/>
                </a:lnTo>
                <a:lnTo>
                  <a:pt x="69140" y="15570"/>
                </a:lnTo>
                <a:lnTo>
                  <a:pt x="69430" y="15660"/>
                </a:lnTo>
                <a:lnTo>
                  <a:pt x="69710" y="15800"/>
                </a:lnTo>
                <a:lnTo>
                  <a:pt x="70000" y="15830"/>
                </a:lnTo>
                <a:lnTo>
                  <a:pt x="70280" y="15800"/>
                </a:lnTo>
                <a:lnTo>
                  <a:pt x="70560" y="15820"/>
                </a:lnTo>
                <a:lnTo>
                  <a:pt x="70830" y="15800"/>
                </a:lnTo>
                <a:lnTo>
                  <a:pt x="71090" y="15670"/>
                </a:lnTo>
                <a:lnTo>
                  <a:pt x="71620" y="15540"/>
                </a:lnTo>
                <a:lnTo>
                  <a:pt x="71830" y="15320"/>
                </a:lnTo>
                <a:lnTo>
                  <a:pt x="72010" y="15050"/>
                </a:lnTo>
                <a:lnTo>
                  <a:pt x="72260" y="14950"/>
                </a:lnTo>
                <a:lnTo>
                  <a:pt x="72530" y="14980"/>
                </a:lnTo>
                <a:lnTo>
                  <a:pt x="72770" y="14950"/>
                </a:lnTo>
                <a:lnTo>
                  <a:pt x="72960" y="14770"/>
                </a:lnTo>
                <a:lnTo>
                  <a:pt x="73190" y="14690"/>
                </a:lnTo>
                <a:lnTo>
                  <a:pt x="73960" y="14840"/>
                </a:lnTo>
                <a:lnTo>
                  <a:pt x="73820" y="15170"/>
                </a:lnTo>
                <a:lnTo>
                  <a:pt x="73780" y="15530"/>
                </a:lnTo>
                <a:lnTo>
                  <a:pt x="74030" y="15660"/>
                </a:lnTo>
                <a:lnTo>
                  <a:pt x="74840" y="15670"/>
                </a:lnTo>
                <a:lnTo>
                  <a:pt x="75160" y="16090"/>
                </a:lnTo>
                <a:lnTo>
                  <a:pt x="75150" y="16270"/>
                </a:lnTo>
                <a:lnTo>
                  <a:pt x="75170" y="16440"/>
                </a:lnTo>
                <a:lnTo>
                  <a:pt x="75240" y="16560"/>
                </a:lnTo>
                <a:lnTo>
                  <a:pt x="75320" y="16670"/>
                </a:lnTo>
                <a:lnTo>
                  <a:pt x="75500" y="16810"/>
                </a:lnTo>
                <a:lnTo>
                  <a:pt x="75700" y="16890"/>
                </a:lnTo>
                <a:lnTo>
                  <a:pt x="75860" y="17070"/>
                </a:lnTo>
                <a:lnTo>
                  <a:pt x="75750" y="17330"/>
                </a:lnTo>
                <a:lnTo>
                  <a:pt x="75580" y="17640"/>
                </a:lnTo>
                <a:lnTo>
                  <a:pt x="75570" y="18030"/>
                </a:lnTo>
                <a:lnTo>
                  <a:pt x="75260" y="17920"/>
                </a:lnTo>
                <a:lnTo>
                  <a:pt x="74870" y="17910"/>
                </a:lnTo>
                <a:lnTo>
                  <a:pt x="74490" y="17850"/>
                </a:lnTo>
                <a:lnTo>
                  <a:pt x="73780" y="17830"/>
                </a:lnTo>
                <a:lnTo>
                  <a:pt x="73690" y="17780"/>
                </a:lnTo>
                <a:lnTo>
                  <a:pt x="73510" y="17710"/>
                </a:lnTo>
                <a:lnTo>
                  <a:pt x="73460" y="17710"/>
                </a:lnTo>
                <a:lnTo>
                  <a:pt x="73440" y="17730"/>
                </a:lnTo>
                <a:lnTo>
                  <a:pt x="73290" y="17770"/>
                </a:lnTo>
                <a:lnTo>
                  <a:pt x="73110" y="17860"/>
                </a:lnTo>
                <a:lnTo>
                  <a:pt x="73010" y="17870"/>
                </a:lnTo>
                <a:lnTo>
                  <a:pt x="72570" y="18030"/>
                </a:lnTo>
                <a:lnTo>
                  <a:pt x="72200" y="17930"/>
                </a:lnTo>
                <a:lnTo>
                  <a:pt x="71950" y="17780"/>
                </a:lnTo>
                <a:lnTo>
                  <a:pt x="71770" y="17840"/>
                </a:lnTo>
                <a:lnTo>
                  <a:pt x="71550" y="18110"/>
                </a:lnTo>
                <a:lnTo>
                  <a:pt x="71220" y="18220"/>
                </a:lnTo>
                <a:lnTo>
                  <a:pt x="70500" y="18330"/>
                </a:lnTo>
                <a:lnTo>
                  <a:pt x="70120" y="18340"/>
                </a:lnTo>
                <a:lnTo>
                  <a:pt x="69760" y="18240"/>
                </a:lnTo>
                <a:lnTo>
                  <a:pt x="69390" y="18220"/>
                </a:lnTo>
                <a:lnTo>
                  <a:pt x="69200" y="18320"/>
                </a:lnTo>
                <a:lnTo>
                  <a:pt x="69000" y="18370"/>
                </a:lnTo>
                <a:lnTo>
                  <a:pt x="68760" y="18330"/>
                </a:lnTo>
                <a:lnTo>
                  <a:pt x="68510" y="18380"/>
                </a:lnTo>
                <a:lnTo>
                  <a:pt x="68040" y="18560"/>
                </a:lnTo>
                <a:lnTo>
                  <a:pt x="67910" y="18660"/>
                </a:lnTo>
                <a:lnTo>
                  <a:pt x="67820" y="18830"/>
                </a:lnTo>
                <a:lnTo>
                  <a:pt x="67700" y="18890"/>
                </a:lnTo>
                <a:lnTo>
                  <a:pt x="67570" y="18880"/>
                </a:lnTo>
                <a:lnTo>
                  <a:pt x="67500" y="18980"/>
                </a:lnTo>
                <a:lnTo>
                  <a:pt x="67440" y="19080"/>
                </a:lnTo>
                <a:lnTo>
                  <a:pt x="67390" y="19110"/>
                </a:lnTo>
                <a:lnTo>
                  <a:pt x="67100" y="19220"/>
                </a:lnTo>
                <a:lnTo>
                  <a:pt x="67030" y="19410"/>
                </a:lnTo>
                <a:lnTo>
                  <a:pt x="67090" y="19600"/>
                </a:lnTo>
                <a:lnTo>
                  <a:pt x="67160" y="19710"/>
                </a:lnTo>
                <a:lnTo>
                  <a:pt x="67030" y="19790"/>
                </a:lnTo>
                <a:lnTo>
                  <a:pt x="66900" y="19820"/>
                </a:lnTo>
                <a:lnTo>
                  <a:pt x="66790" y="19890"/>
                </a:lnTo>
                <a:lnTo>
                  <a:pt x="66720" y="20240"/>
                </a:lnTo>
                <a:lnTo>
                  <a:pt x="66610" y="20290"/>
                </a:lnTo>
                <a:lnTo>
                  <a:pt x="66590" y="20290"/>
                </a:lnTo>
                <a:lnTo>
                  <a:pt x="66550" y="20330"/>
                </a:lnTo>
                <a:lnTo>
                  <a:pt x="66530" y="20470"/>
                </a:lnTo>
                <a:lnTo>
                  <a:pt x="66550" y="20610"/>
                </a:lnTo>
                <a:lnTo>
                  <a:pt x="66590" y="20640"/>
                </a:lnTo>
                <a:lnTo>
                  <a:pt x="66630" y="20680"/>
                </a:lnTo>
                <a:lnTo>
                  <a:pt x="66670" y="21060"/>
                </a:lnTo>
                <a:lnTo>
                  <a:pt x="66520" y="21090"/>
                </a:lnTo>
                <a:lnTo>
                  <a:pt x="66400" y="21150"/>
                </a:lnTo>
                <a:lnTo>
                  <a:pt x="66090" y="20790"/>
                </a:lnTo>
                <a:lnTo>
                  <a:pt x="65890" y="20670"/>
                </a:lnTo>
                <a:lnTo>
                  <a:pt x="65670" y="20580"/>
                </a:lnTo>
                <a:lnTo>
                  <a:pt x="65220" y="20560"/>
                </a:lnTo>
                <a:lnTo>
                  <a:pt x="64850" y="20370"/>
                </a:lnTo>
                <a:lnTo>
                  <a:pt x="64950" y="20210"/>
                </a:lnTo>
                <a:lnTo>
                  <a:pt x="64990" y="20000"/>
                </a:lnTo>
                <a:lnTo>
                  <a:pt x="64970" y="19900"/>
                </a:lnTo>
                <a:lnTo>
                  <a:pt x="64940" y="19810"/>
                </a:lnTo>
                <a:lnTo>
                  <a:pt x="64950" y="19690"/>
                </a:lnTo>
                <a:lnTo>
                  <a:pt x="64970" y="19580"/>
                </a:lnTo>
                <a:lnTo>
                  <a:pt x="64940" y="19400"/>
                </a:lnTo>
                <a:lnTo>
                  <a:pt x="64880" y="19220"/>
                </a:lnTo>
                <a:lnTo>
                  <a:pt x="64880" y="19020"/>
                </a:lnTo>
                <a:lnTo>
                  <a:pt x="64870" y="18910"/>
                </a:lnTo>
                <a:lnTo>
                  <a:pt x="64850" y="18840"/>
                </a:lnTo>
                <a:lnTo>
                  <a:pt x="64910" y="18830"/>
                </a:lnTo>
                <a:lnTo>
                  <a:pt x="64950" y="18780"/>
                </a:lnTo>
                <a:lnTo>
                  <a:pt x="64990" y="18730"/>
                </a:lnTo>
                <a:lnTo>
                  <a:pt x="65040" y="18680"/>
                </a:lnTo>
                <a:lnTo>
                  <a:pt x="65210" y="18570"/>
                </a:lnTo>
                <a:lnTo>
                  <a:pt x="65250" y="18470"/>
                </a:lnTo>
                <a:lnTo>
                  <a:pt x="65140" y="18320"/>
                </a:lnTo>
                <a:lnTo>
                  <a:pt x="64990" y="18220"/>
                </a:lnTo>
                <a:lnTo>
                  <a:pt x="64820" y="18060"/>
                </a:lnTo>
                <a:lnTo>
                  <a:pt x="64760" y="17830"/>
                </a:lnTo>
                <a:lnTo>
                  <a:pt x="64870" y="17610"/>
                </a:lnTo>
                <a:lnTo>
                  <a:pt x="64930" y="16970"/>
                </a:lnTo>
                <a:lnTo>
                  <a:pt x="65160" y="16660"/>
                </a:lnTo>
                <a:lnTo>
                  <a:pt x="65280" y="16450"/>
                </a:lnTo>
                <a:lnTo>
                  <a:pt x="65460" y="16360"/>
                </a:lnTo>
                <a:lnTo>
                  <a:pt x="65550" y="16360"/>
                </a:lnTo>
                <a:lnTo>
                  <a:pt x="65650" y="16340"/>
                </a:lnTo>
                <a:lnTo>
                  <a:pt x="65700" y="16170"/>
                </a:lnTo>
                <a:lnTo>
                  <a:pt x="65600" y="16050"/>
                </a:lnTo>
                <a:lnTo>
                  <a:pt x="65250" y="16140"/>
                </a:lnTo>
                <a:lnTo>
                  <a:pt x="64920" y="16150"/>
                </a:lnTo>
                <a:lnTo>
                  <a:pt x="64880" y="15960"/>
                </a:lnTo>
                <a:lnTo>
                  <a:pt x="65060" y="15440"/>
                </a:lnTo>
                <a:lnTo>
                  <a:pt x="65270" y="15320"/>
                </a:lnTo>
                <a:lnTo>
                  <a:pt x="65490" y="15490"/>
                </a:lnTo>
                <a:lnTo>
                  <a:pt x="65720" y="15530"/>
                </a:lnTo>
                <a:lnTo>
                  <a:pt x="65950" y="15370"/>
                </a:lnTo>
                <a:lnTo>
                  <a:pt x="66200" y="15310"/>
                </a:lnTo>
                <a:lnTo>
                  <a:pt x="66410" y="15350"/>
                </a:lnTo>
                <a:lnTo>
                  <a:pt x="66630" y="15350"/>
                </a:lnTo>
                <a:lnTo>
                  <a:pt x="66730" y="15110"/>
                </a:lnTo>
                <a:lnTo>
                  <a:pt x="66750" y="1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