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Elazig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Turkey • State Map | Fully Editable Vector Shape</a:t>
            </a:r>
          </a:p>
        </p:txBody>
      </p:sp>
      <p:sp>
        <p:nvSpPr>
          <p:cNvPr id="101" name="Elazig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66400" y="21150"/>
                </a:moveTo>
                <a:lnTo>
                  <a:pt x="66520" y="21090"/>
                </a:lnTo>
                <a:lnTo>
                  <a:pt x="66670" y="21060"/>
                </a:lnTo>
                <a:lnTo>
                  <a:pt x="66850" y="21330"/>
                </a:lnTo>
                <a:lnTo>
                  <a:pt x="66860" y="21510"/>
                </a:lnTo>
                <a:lnTo>
                  <a:pt x="66790" y="21670"/>
                </a:lnTo>
                <a:lnTo>
                  <a:pt x="66790" y="21840"/>
                </a:lnTo>
                <a:lnTo>
                  <a:pt x="66990" y="22040"/>
                </a:lnTo>
                <a:lnTo>
                  <a:pt x="67130" y="22050"/>
                </a:lnTo>
                <a:lnTo>
                  <a:pt x="67500" y="21950"/>
                </a:lnTo>
                <a:lnTo>
                  <a:pt x="67870" y="21920"/>
                </a:lnTo>
                <a:lnTo>
                  <a:pt x="68070" y="22010"/>
                </a:lnTo>
                <a:lnTo>
                  <a:pt x="68120" y="22000"/>
                </a:lnTo>
                <a:lnTo>
                  <a:pt x="68210" y="21980"/>
                </a:lnTo>
                <a:lnTo>
                  <a:pt x="68260" y="21980"/>
                </a:lnTo>
                <a:lnTo>
                  <a:pt x="68410" y="22070"/>
                </a:lnTo>
                <a:lnTo>
                  <a:pt x="68560" y="22080"/>
                </a:lnTo>
                <a:lnTo>
                  <a:pt x="68750" y="22140"/>
                </a:lnTo>
                <a:lnTo>
                  <a:pt x="68950" y="22160"/>
                </a:lnTo>
                <a:lnTo>
                  <a:pt x="69170" y="22260"/>
                </a:lnTo>
                <a:lnTo>
                  <a:pt x="69370" y="22410"/>
                </a:lnTo>
                <a:lnTo>
                  <a:pt x="69580" y="22470"/>
                </a:lnTo>
                <a:lnTo>
                  <a:pt x="69670" y="22540"/>
                </a:lnTo>
                <a:lnTo>
                  <a:pt x="69780" y="22670"/>
                </a:lnTo>
                <a:lnTo>
                  <a:pt x="69820" y="22660"/>
                </a:lnTo>
                <a:lnTo>
                  <a:pt x="69900" y="22640"/>
                </a:lnTo>
                <a:lnTo>
                  <a:pt x="70020" y="22700"/>
                </a:lnTo>
                <a:lnTo>
                  <a:pt x="70140" y="22740"/>
                </a:lnTo>
                <a:lnTo>
                  <a:pt x="70280" y="22630"/>
                </a:lnTo>
                <a:lnTo>
                  <a:pt x="70400" y="22480"/>
                </a:lnTo>
                <a:lnTo>
                  <a:pt x="70570" y="22440"/>
                </a:lnTo>
                <a:lnTo>
                  <a:pt x="70740" y="22460"/>
                </a:lnTo>
                <a:lnTo>
                  <a:pt x="71200" y="22420"/>
                </a:lnTo>
                <a:lnTo>
                  <a:pt x="71640" y="22250"/>
                </a:lnTo>
                <a:lnTo>
                  <a:pt x="71930" y="21930"/>
                </a:lnTo>
                <a:lnTo>
                  <a:pt x="72060" y="21670"/>
                </a:lnTo>
                <a:lnTo>
                  <a:pt x="72130" y="21380"/>
                </a:lnTo>
                <a:lnTo>
                  <a:pt x="72100" y="21160"/>
                </a:lnTo>
                <a:lnTo>
                  <a:pt x="72050" y="20930"/>
                </a:lnTo>
                <a:lnTo>
                  <a:pt x="72120" y="20830"/>
                </a:lnTo>
                <a:lnTo>
                  <a:pt x="72210" y="20770"/>
                </a:lnTo>
                <a:lnTo>
                  <a:pt x="72440" y="20710"/>
                </a:lnTo>
                <a:lnTo>
                  <a:pt x="72700" y="20700"/>
                </a:lnTo>
                <a:lnTo>
                  <a:pt x="73790" y="20110"/>
                </a:lnTo>
                <a:lnTo>
                  <a:pt x="73950" y="20060"/>
                </a:lnTo>
                <a:lnTo>
                  <a:pt x="74340" y="19890"/>
                </a:lnTo>
                <a:lnTo>
                  <a:pt x="74490" y="20180"/>
                </a:lnTo>
                <a:lnTo>
                  <a:pt x="74290" y="20570"/>
                </a:lnTo>
                <a:lnTo>
                  <a:pt x="74050" y="20900"/>
                </a:lnTo>
                <a:lnTo>
                  <a:pt x="73950" y="21330"/>
                </a:lnTo>
                <a:lnTo>
                  <a:pt x="74070" y="21810"/>
                </a:lnTo>
                <a:lnTo>
                  <a:pt x="74360" y="22160"/>
                </a:lnTo>
                <a:lnTo>
                  <a:pt x="74440" y="22360"/>
                </a:lnTo>
                <a:lnTo>
                  <a:pt x="74410" y="22580"/>
                </a:lnTo>
                <a:lnTo>
                  <a:pt x="74350" y="22820"/>
                </a:lnTo>
                <a:lnTo>
                  <a:pt x="74260" y="22980"/>
                </a:lnTo>
                <a:lnTo>
                  <a:pt x="74100" y="22930"/>
                </a:lnTo>
                <a:lnTo>
                  <a:pt x="73960" y="22900"/>
                </a:lnTo>
                <a:lnTo>
                  <a:pt x="73730" y="23540"/>
                </a:lnTo>
                <a:lnTo>
                  <a:pt x="73990" y="23920"/>
                </a:lnTo>
                <a:lnTo>
                  <a:pt x="74040" y="24190"/>
                </a:lnTo>
                <a:lnTo>
                  <a:pt x="74060" y="24470"/>
                </a:lnTo>
                <a:lnTo>
                  <a:pt x="72470" y="24520"/>
                </a:lnTo>
                <a:lnTo>
                  <a:pt x="72390" y="24490"/>
                </a:lnTo>
                <a:lnTo>
                  <a:pt x="72220" y="24360"/>
                </a:lnTo>
                <a:lnTo>
                  <a:pt x="72120" y="24310"/>
                </a:lnTo>
                <a:lnTo>
                  <a:pt x="71900" y="24350"/>
                </a:lnTo>
                <a:lnTo>
                  <a:pt x="71830" y="24550"/>
                </a:lnTo>
                <a:lnTo>
                  <a:pt x="71720" y="24740"/>
                </a:lnTo>
                <a:lnTo>
                  <a:pt x="71600" y="24930"/>
                </a:lnTo>
                <a:lnTo>
                  <a:pt x="71460" y="25020"/>
                </a:lnTo>
                <a:lnTo>
                  <a:pt x="71300" y="25080"/>
                </a:lnTo>
                <a:lnTo>
                  <a:pt x="70930" y="25060"/>
                </a:lnTo>
                <a:lnTo>
                  <a:pt x="70570" y="25090"/>
                </a:lnTo>
                <a:lnTo>
                  <a:pt x="70440" y="25170"/>
                </a:lnTo>
                <a:lnTo>
                  <a:pt x="70070" y="25220"/>
                </a:lnTo>
                <a:lnTo>
                  <a:pt x="69870" y="25300"/>
                </a:lnTo>
                <a:lnTo>
                  <a:pt x="69470" y="25270"/>
                </a:lnTo>
                <a:lnTo>
                  <a:pt x="69080" y="25170"/>
                </a:lnTo>
                <a:lnTo>
                  <a:pt x="68420" y="25280"/>
                </a:lnTo>
                <a:lnTo>
                  <a:pt x="68230" y="25260"/>
                </a:lnTo>
                <a:lnTo>
                  <a:pt x="67840" y="25390"/>
                </a:lnTo>
                <a:lnTo>
                  <a:pt x="67680" y="25360"/>
                </a:lnTo>
                <a:lnTo>
                  <a:pt x="67540" y="25230"/>
                </a:lnTo>
                <a:lnTo>
                  <a:pt x="67460" y="25180"/>
                </a:lnTo>
                <a:lnTo>
                  <a:pt x="67330" y="25160"/>
                </a:lnTo>
                <a:lnTo>
                  <a:pt x="67330" y="25130"/>
                </a:lnTo>
                <a:lnTo>
                  <a:pt x="67220" y="24950"/>
                </a:lnTo>
                <a:lnTo>
                  <a:pt x="67180" y="24910"/>
                </a:lnTo>
                <a:lnTo>
                  <a:pt x="67060" y="24830"/>
                </a:lnTo>
                <a:lnTo>
                  <a:pt x="67090" y="24780"/>
                </a:lnTo>
                <a:lnTo>
                  <a:pt x="66980" y="24700"/>
                </a:lnTo>
                <a:lnTo>
                  <a:pt x="66830" y="24720"/>
                </a:lnTo>
                <a:lnTo>
                  <a:pt x="66540" y="24830"/>
                </a:lnTo>
                <a:lnTo>
                  <a:pt x="66400" y="24820"/>
                </a:lnTo>
                <a:lnTo>
                  <a:pt x="66020" y="24620"/>
                </a:lnTo>
                <a:lnTo>
                  <a:pt x="65980" y="24620"/>
                </a:lnTo>
                <a:lnTo>
                  <a:pt x="65950" y="24640"/>
                </a:lnTo>
                <a:lnTo>
                  <a:pt x="65920" y="24640"/>
                </a:lnTo>
                <a:lnTo>
                  <a:pt x="65840" y="24560"/>
                </a:lnTo>
                <a:lnTo>
                  <a:pt x="65820" y="24550"/>
                </a:lnTo>
                <a:lnTo>
                  <a:pt x="65690" y="24520"/>
                </a:lnTo>
                <a:lnTo>
                  <a:pt x="65420" y="24480"/>
                </a:lnTo>
                <a:lnTo>
                  <a:pt x="65360" y="24460"/>
                </a:lnTo>
                <a:lnTo>
                  <a:pt x="65300" y="24430"/>
                </a:lnTo>
                <a:lnTo>
                  <a:pt x="65230" y="24370"/>
                </a:lnTo>
                <a:lnTo>
                  <a:pt x="65150" y="24260"/>
                </a:lnTo>
                <a:lnTo>
                  <a:pt x="65100" y="24230"/>
                </a:lnTo>
                <a:lnTo>
                  <a:pt x="65040" y="24290"/>
                </a:lnTo>
                <a:lnTo>
                  <a:pt x="64970" y="24220"/>
                </a:lnTo>
                <a:lnTo>
                  <a:pt x="64900" y="24110"/>
                </a:lnTo>
                <a:lnTo>
                  <a:pt x="64860" y="23990"/>
                </a:lnTo>
                <a:lnTo>
                  <a:pt x="64850" y="23890"/>
                </a:lnTo>
                <a:lnTo>
                  <a:pt x="64830" y="23830"/>
                </a:lnTo>
                <a:lnTo>
                  <a:pt x="64800" y="23800"/>
                </a:lnTo>
                <a:lnTo>
                  <a:pt x="64790" y="23760"/>
                </a:lnTo>
                <a:lnTo>
                  <a:pt x="64860" y="23630"/>
                </a:lnTo>
                <a:lnTo>
                  <a:pt x="64890" y="23520"/>
                </a:lnTo>
                <a:lnTo>
                  <a:pt x="64910" y="23450"/>
                </a:lnTo>
                <a:lnTo>
                  <a:pt x="64970" y="23360"/>
                </a:lnTo>
                <a:lnTo>
                  <a:pt x="65040" y="23280"/>
                </a:lnTo>
                <a:lnTo>
                  <a:pt x="65130" y="23230"/>
                </a:lnTo>
                <a:lnTo>
                  <a:pt x="65250" y="23210"/>
                </a:lnTo>
                <a:lnTo>
                  <a:pt x="65320" y="23170"/>
                </a:lnTo>
                <a:lnTo>
                  <a:pt x="65370" y="23080"/>
                </a:lnTo>
                <a:lnTo>
                  <a:pt x="65400" y="22970"/>
                </a:lnTo>
                <a:lnTo>
                  <a:pt x="65370" y="22870"/>
                </a:lnTo>
                <a:lnTo>
                  <a:pt x="65430" y="22800"/>
                </a:lnTo>
                <a:lnTo>
                  <a:pt x="65550" y="22780"/>
                </a:lnTo>
                <a:lnTo>
                  <a:pt x="66070" y="22830"/>
                </a:lnTo>
                <a:lnTo>
                  <a:pt x="66130" y="22800"/>
                </a:lnTo>
                <a:lnTo>
                  <a:pt x="66140" y="22740"/>
                </a:lnTo>
                <a:lnTo>
                  <a:pt x="66130" y="22660"/>
                </a:lnTo>
                <a:lnTo>
                  <a:pt x="66150" y="22620"/>
                </a:lnTo>
                <a:lnTo>
                  <a:pt x="66090" y="22440"/>
                </a:lnTo>
                <a:lnTo>
                  <a:pt x="66090" y="22300"/>
                </a:lnTo>
                <a:lnTo>
                  <a:pt x="66070" y="21930"/>
                </a:lnTo>
                <a:lnTo>
                  <a:pt x="66010" y="21750"/>
                </a:lnTo>
                <a:lnTo>
                  <a:pt x="65930" y="21590"/>
                </a:lnTo>
                <a:lnTo>
                  <a:pt x="65930" y="21340"/>
                </a:lnTo>
                <a:lnTo>
                  <a:pt x="66060" y="21170"/>
                </a:lnTo>
                <a:lnTo>
                  <a:pt x="66400" y="211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