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Edirne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Turkey • State Map | Fully Editable Vector Shape</a:t>
            </a:r>
          </a:p>
        </p:txBody>
      </p:sp>
      <p:sp>
        <p:nvSpPr>
          <p:cNvPr id="101" name="Edirne"/>
          <p:cNvSpPr/>
          <p:nvPr/>
        </p:nvSpPr>
        <p:spPr>
          <a:xfrm>
            <a:off x="2072487" y="2096902"/>
            <a:ext cx="8046720" cy="3395715"/>
          </a:xfrm>
          <a:custGeom>
            <a:avLst/>
            <a:gdLst/>
            <a:ahLst/>
            <a:cxnLst/>
            <a:rect l="0" t="0" r="100000" b="42200"/>
            <a:pathLst>
              <a:path w="100000" h="42200">
                <a:moveTo>
                  <a:pt x="10120" y="2710"/>
                </a:moveTo>
                <a:lnTo>
                  <a:pt x="10120" y="2720"/>
                </a:lnTo>
                <a:lnTo>
                  <a:pt x="10240" y="3450"/>
                </a:lnTo>
                <a:lnTo>
                  <a:pt x="10390" y="4060"/>
                </a:lnTo>
                <a:lnTo>
                  <a:pt x="10450" y="4670"/>
                </a:lnTo>
                <a:lnTo>
                  <a:pt x="10340" y="5290"/>
                </a:lnTo>
                <a:lnTo>
                  <a:pt x="10150" y="5580"/>
                </a:lnTo>
                <a:lnTo>
                  <a:pt x="10080" y="6040"/>
                </a:lnTo>
                <a:lnTo>
                  <a:pt x="9850" y="6520"/>
                </a:lnTo>
                <a:lnTo>
                  <a:pt x="9990" y="6810"/>
                </a:lnTo>
                <a:lnTo>
                  <a:pt x="10050" y="6920"/>
                </a:lnTo>
                <a:lnTo>
                  <a:pt x="10080" y="7800"/>
                </a:lnTo>
                <a:lnTo>
                  <a:pt x="10010" y="8180"/>
                </a:lnTo>
                <a:lnTo>
                  <a:pt x="9780" y="8480"/>
                </a:lnTo>
                <a:lnTo>
                  <a:pt x="9630" y="8860"/>
                </a:lnTo>
                <a:lnTo>
                  <a:pt x="9550" y="9300"/>
                </a:lnTo>
                <a:lnTo>
                  <a:pt x="9580" y="9810"/>
                </a:lnTo>
                <a:lnTo>
                  <a:pt x="9760" y="10200"/>
                </a:lnTo>
                <a:lnTo>
                  <a:pt x="9880" y="10610"/>
                </a:lnTo>
                <a:lnTo>
                  <a:pt x="9880" y="10630"/>
                </a:lnTo>
                <a:lnTo>
                  <a:pt x="9850" y="11000"/>
                </a:lnTo>
                <a:lnTo>
                  <a:pt x="9850" y="11030"/>
                </a:lnTo>
                <a:lnTo>
                  <a:pt x="9540" y="11080"/>
                </a:lnTo>
                <a:lnTo>
                  <a:pt x="9420" y="11130"/>
                </a:lnTo>
                <a:lnTo>
                  <a:pt x="9360" y="11150"/>
                </a:lnTo>
                <a:lnTo>
                  <a:pt x="9040" y="11150"/>
                </a:lnTo>
                <a:lnTo>
                  <a:pt x="8910" y="11190"/>
                </a:lnTo>
                <a:lnTo>
                  <a:pt x="8550" y="11410"/>
                </a:lnTo>
                <a:lnTo>
                  <a:pt x="8410" y="11320"/>
                </a:lnTo>
                <a:lnTo>
                  <a:pt x="8330" y="11290"/>
                </a:lnTo>
                <a:lnTo>
                  <a:pt x="8260" y="11280"/>
                </a:lnTo>
                <a:lnTo>
                  <a:pt x="8190" y="11310"/>
                </a:lnTo>
                <a:lnTo>
                  <a:pt x="8120" y="11350"/>
                </a:lnTo>
                <a:lnTo>
                  <a:pt x="8040" y="11380"/>
                </a:lnTo>
                <a:lnTo>
                  <a:pt x="7920" y="11310"/>
                </a:lnTo>
                <a:lnTo>
                  <a:pt x="7840" y="11320"/>
                </a:lnTo>
                <a:lnTo>
                  <a:pt x="7580" y="11390"/>
                </a:lnTo>
                <a:lnTo>
                  <a:pt x="6700" y="11390"/>
                </a:lnTo>
                <a:lnTo>
                  <a:pt x="6580" y="11370"/>
                </a:lnTo>
                <a:lnTo>
                  <a:pt x="6510" y="11330"/>
                </a:lnTo>
                <a:lnTo>
                  <a:pt x="6470" y="11230"/>
                </a:lnTo>
                <a:lnTo>
                  <a:pt x="6440" y="11120"/>
                </a:lnTo>
                <a:lnTo>
                  <a:pt x="6400" y="11020"/>
                </a:lnTo>
                <a:lnTo>
                  <a:pt x="6430" y="10930"/>
                </a:lnTo>
                <a:lnTo>
                  <a:pt x="6420" y="10790"/>
                </a:lnTo>
                <a:lnTo>
                  <a:pt x="6370" y="10650"/>
                </a:lnTo>
                <a:lnTo>
                  <a:pt x="6300" y="10560"/>
                </a:lnTo>
                <a:lnTo>
                  <a:pt x="6340" y="10550"/>
                </a:lnTo>
                <a:lnTo>
                  <a:pt x="6350" y="10530"/>
                </a:lnTo>
                <a:lnTo>
                  <a:pt x="6530" y="10550"/>
                </a:lnTo>
                <a:lnTo>
                  <a:pt x="6680" y="10480"/>
                </a:lnTo>
                <a:lnTo>
                  <a:pt x="6780" y="10350"/>
                </a:lnTo>
                <a:lnTo>
                  <a:pt x="6820" y="10190"/>
                </a:lnTo>
                <a:lnTo>
                  <a:pt x="6900" y="10070"/>
                </a:lnTo>
                <a:lnTo>
                  <a:pt x="7150" y="9850"/>
                </a:lnTo>
                <a:lnTo>
                  <a:pt x="7120" y="9780"/>
                </a:lnTo>
                <a:lnTo>
                  <a:pt x="7120" y="9740"/>
                </a:lnTo>
                <a:lnTo>
                  <a:pt x="7140" y="9720"/>
                </a:lnTo>
                <a:lnTo>
                  <a:pt x="7180" y="9700"/>
                </a:lnTo>
                <a:lnTo>
                  <a:pt x="7170" y="9690"/>
                </a:lnTo>
                <a:lnTo>
                  <a:pt x="7150" y="9690"/>
                </a:lnTo>
                <a:lnTo>
                  <a:pt x="7150" y="9680"/>
                </a:lnTo>
                <a:lnTo>
                  <a:pt x="7150" y="9650"/>
                </a:lnTo>
                <a:lnTo>
                  <a:pt x="7190" y="9640"/>
                </a:lnTo>
                <a:lnTo>
                  <a:pt x="7210" y="9620"/>
                </a:lnTo>
                <a:lnTo>
                  <a:pt x="7220" y="9590"/>
                </a:lnTo>
                <a:lnTo>
                  <a:pt x="7220" y="9530"/>
                </a:lnTo>
                <a:lnTo>
                  <a:pt x="7240" y="9580"/>
                </a:lnTo>
                <a:lnTo>
                  <a:pt x="7250" y="9610"/>
                </a:lnTo>
                <a:lnTo>
                  <a:pt x="7280" y="9610"/>
                </a:lnTo>
                <a:lnTo>
                  <a:pt x="7310" y="9570"/>
                </a:lnTo>
                <a:lnTo>
                  <a:pt x="7340" y="9520"/>
                </a:lnTo>
                <a:lnTo>
                  <a:pt x="7380" y="9390"/>
                </a:lnTo>
                <a:lnTo>
                  <a:pt x="7410" y="9390"/>
                </a:lnTo>
                <a:lnTo>
                  <a:pt x="7430" y="9430"/>
                </a:lnTo>
                <a:lnTo>
                  <a:pt x="7450" y="9460"/>
                </a:lnTo>
                <a:lnTo>
                  <a:pt x="7480" y="9480"/>
                </a:lnTo>
                <a:lnTo>
                  <a:pt x="7520" y="9480"/>
                </a:lnTo>
                <a:lnTo>
                  <a:pt x="7590" y="9460"/>
                </a:lnTo>
                <a:lnTo>
                  <a:pt x="7580" y="9420"/>
                </a:lnTo>
                <a:lnTo>
                  <a:pt x="7560" y="9380"/>
                </a:lnTo>
                <a:lnTo>
                  <a:pt x="7540" y="9350"/>
                </a:lnTo>
                <a:lnTo>
                  <a:pt x="7600" y="9290"/>
                </a:lnTo>
                <a:lnTo>
                  <a:pt x="7740" y="9230"/>
                </a:lnTo>
                <a:lnTo>
                  <a:pt x="7800" y="9180"/>
                </a:lnTo>
                <a:lnTo>
                  <a:pt x="7850" y="9110"/>
                </a:lnTo>
                <a:lnTo>
                  <a:pt x="7840" y="9090"/>
                </a:lnTo>
                <a:lnTo>
                  <a:pt x="7790" y="9070"/>
                </a:lnTo>
                <a:lnTo>
                  <a:pt x="7740" y="9010"/>
                </a:lnTo>
                <a:lnTo>
                  <a:pt x="7730" y="8950"/>
                </a:lnTo>
                <a:lnTo>
                  <a:pt x="7740" y="8910"/>
                </a:lnTo>
                <a:lnTo>
                  <a:pt x="7780" y="8890"/>
                </a:lnTo>
                <a:lnTo>
                  <a:pt x="7850" y="8880"/>
                </a:lnTo>
                <a:lnTo>
                  <a:pt x="7890" y="8840"/>
                </a:lnTo>
                <a:lnTo>
                  <a:pt x="7930" y="8770"/>
                </a:lnTo>
                <a:lnTo>
                  <a:pt x="7920" y="8700"/>
                </a:lnTo>
                <a:lnTo>
                  <a:pt x="7800" y="8630"/>
                </a:lnTo>
                <a:lnTo>
                  <a:pt x="7750" y="8570"/>
                </a:lnTo>
                <a:lnTo>
                  <a:pt x="7690" y="8430"/>
                </a:lnTo>
                <a:lnTo>
                  <a:pt x="7680" y="8330"/>
                </a:lnTo>
                <a:lnTo>
                  <a:pt x="7760" y="8170"/>
                </a:lnTo>
                <a:lnTo>
                  <a:pt x="7720" y="8140"/>
                </a:lnTo>
                <a:lnTo>
                  <a:pt x="7650" y="8120"/>
                </a:lnTo>
                <a:lnTo>
                  <a:pt x="7650" y="8070"/>
                </a:lnTo>
                <a:lnTo>
                  <a:pt x="7740" y="7930"/>
                </a:lnTo>
                <a:lnTo>
                  <a:pt x="7680" y="7820"/>
                </a:lnTo>
                <a:lnTo>
                  <a:pt x="7670" y="7710"/>
                </a:lnTo>
                <a:lnTo>
                  <a:pt x="7690" y="7590"/>
                </a:lnTo>
                <a:lnTo>
                  <a:pt x="7740" y="7450"/>
                </a:lnTo>
                <a:lnTo>
                  <a:pt x="7670" y="7340"/>
                </a:lnTo>
                <a:lnTo>
                  <a:pt x="7720" y="7290"/>
                </a:lnTo>
                <a:lnTo>
                  <a:pt x="8020" y="7260"/>
                </a:lnTo>
                <a:lnTo>
                  <a:pt x="8100" y="7220"/>
                </a:lnTo>
                <a:lnTo>
                  <a:pt x="8230" y="7100"/>
                </a:lnTo>
                <a:lnTo>
                  <a:pt x="8360" y="7020"/>
                </a:lnTo>
                <a:lnTo>
                  <a:pt x="8390" y="6990"/>
                </a:lnTo>
                <a:lnTo>
                  <a:pt x="8400" y="6960"/>
                </a:lnTo>
                <a:lnTo>
                  <a:pt x="8420" y="6940"/>
                </a:lnTo>
                <a:lnTo>
                  <a:pt x="8470" y="6930"/>
                </a:lnTo>
                <a:lnTo>
                  <a:pt x="8710" y="6670"/>
                </a:lnTo>
                <a:lnTo>
                  <a:pt x="8760" y="6740"/>
                </a:lnTo>
                <a:lnTo>
                  <a:pt x="8850" y="6790"/>
                </a:lnTo>
                <a:lnTo>
                  <a:pt x="8950" y="6810"/>
                </a:lnTo>
                <a:lnTo>
                  <a:pt x="9040" y="6810"/>
                </a:lnTo>
                <a:lnTo>
                  <a:pt x="9100" y="6740"/>
                </a:lnTo>
                <a:lnTo>
                  <a:pt x="9140" y="6640"/>
                </a:lnTo>
                <a:lnTo>
                  <a:pt x="9170" y="6500"/>
                </a:lnTo>
                <a:lnTo>
                  <a:pt x="9170" y="6370"/>
                </a:lnTo>
                <a:lnTo>
                  <a:pt x="9150" y="6240"/>
                </a:lnTo>
                <a:lnTo>
                  <a:pt x="9070" y="5930"/>
                </a:lnTo>
                <a:lnTo>
                  <a:pt x="9050" y="5700"/>
                </a:lnTo>
                <a:lnTo>
                  <a:pt x="9020" y="5590"/>
                </a:lnTo>
                <a:lnTo>
                  <a:pt x="8970" y="5500"/>
                </a:lnTo>
                <a:lnTo>
                  <a:pt x="9000" y="5430"/>
                </a:lnTo>
                <a:lnTo>
                  <a:pt x="8980" y="5270"/>
                </a:lnTo>
                <a:lnTo>
                  <a:pt x="9000" y="5190"/>
                </a:lnTo>
                <a:lnTo>
                  <a:pt x="8990" y="5160"/>
                </a:lnTo>
                <a:lnTo>
                  <a:pt x="8980" y="5110"/>
                </a:lnTo>
                <a:lnTo>
                  <a:pt x="8970" y="5070"/>
                </a:lnTo>
                <a:lnTo>
                  <a:pt x="8970" y="5020"/>
                </a:lnTo>
                <a:lnTo>
                  <a:pt x="8880" y="5160"/>
                </a:lnTo>
                <a:lnTo>
                  <a:pt x="8830" y="5110"/>
                </a:lnTo>
                <a:lnTo>
                  <a:pt x="8620" y="4990"/>
                </a:lnTo>
                <a:lnTo>
                  <a:pt x="8350" y="4790"/>
                </a:lnTo>
                <a:lnTo>
                  <a:pt x="8390" y="4710"/>
                </a:lnTo>
                <a:lnTo>
                  <a:pt x="8410" y="4620"/>
                </a:lnTo>
                <a:lnTo>
                  <a:pt x="8330" y="4600"/>
                </a:lnTo>
                <a:lnTo>
                  <a:pt x="8250" y="4560"/>
                </a:lnTo>
                <a:lnTo>
                  <a:pt x="8060" y="4520"/>
                </a:lnTo>
                <a:lnTo>
                  <a:pt x="7940" y="4400"/>
                </a:lnTo>
                <a:lnTo>
                  <a:pt x="7850" y="4370"/>
                </a:lnTo>
                <a:lnTo>
                  <a:pt x="7730" y="4380"/>
                </a:lnTo>
                <a:lnTo>
                  <a:pt x="7680" y="4310"/>
                </a:lnTo>
                <a:lnTo>
                  <a:pt x="7650" y="4190"/>
                </a:lnTo>
                <a:lnTo>
                  <a:pt x="7660" y="4050"/>
                </a:lnTo>
                <a:lnTo>
                  <a:pt x="7730" y="3890"/>
                </a:lnTo>
                <a:lnTo>
                  <a:pt x="7930" y="3720"/>
                </a:lnTo>
                <a:lnTo>
                  <a:pt x="8420" y="3740"/>
                </a:lnTo>
                <a:lnTo>
                  <a:pt x="8640" y="3670"/>
                </a:lnTo>
                <a:lnTo>
                  <a:pt x="8710" y="3590"/>
                </a:lnTo>
                <a:lnTo>
                  <a:pt x="8750" y="3470"/>
                </a:lnTo>
                <a:lnTo>
                  <a:pt x="8770" y="3350"/>
                </a:lnTo>
                <a:lnTo>
                  <a:pt x="8770" y="3310"/>
                </a:lnTo>
                <a:lnTo>
                  <a:pt x="8770" y="3270"/>
                </a:lnTo>
                <a:lnTo>
                  <a:pt x="8780" y="3230"/>
                </a:lnTo>
                <a:lnTo>
                  <a:pt x="8800" y="3180"/>
                </a:lnTo>
                <a:lnTo>
                  <a:pt x="8800" y="3140"/>
                </a:lnTo>
                <a:lnTo>
                  <a:pt x="8790" y="3120"/>
                </a:lnTo>
                <a:lnTo>
                  <a:pt x="8730" y="3080"/>
                </a:lnTo>
                <a:lnTo>
                  <a:pt x="8720" y="3060"/>
                </a:lnTo>
                <a:lnTo>
                  <a:pt x="8740" y="3020"/>
                </a:lnTo>
                <a:lnTo>
                  <a:pt x="8770" y="2990"/>
                </a:lnTo>
                <a:lnTo>
                  <a:pt x="8810" y="2960"/>
                </a:lnTo>
                <a:lnTo>
                  <a:pt x="8940" y="2810"/>
                </a:lnTo>
                <a:lnTo>
                  <a:pt x="9020" y="2760"/>
                </a:lnTo>
                <a:lnTo>
                  <a:pt x="9110" y="2750"/>
                </a:lnTo>
                <a:lnTo>
                  <a:pt x="9550" y="2820"/>
                </a:lnTo>
                <a:lnTo>
                  <a:pt x="9640" y="2810"/>
                </a:lnTo>
                <a:lnTo>
                  <a:pt x="9690" y="2780"/>
                </a:lnTo>
                <a:lnTo>
                  <a:pt x="9790" y="2670"/>
                </a:lnTo>
                <a:lnTo>
                  <a:pt x="9850" y="2660"/>
                </a:lnTo>
                <a:lnTo>
                  <a:pt x="9900" y="2680"/>
                </a:lnTo>
                <a:lnTo>
                  <a:pt x="9980" y="2760"/>
                </a:lnTo>
                <a:lnTo>
                  <a:pt x="10040" y="2770"/>
                </a:lnTo>
                <a:lnTo>
                  <a:pt x="10080" y="2750"/>
                </a:lnTo>
                <a:lnTo>
                  <a:pt x="10120" y="271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