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Düzce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Düzc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1530" y="7940"/>
                </a:moveTo>
                <a:lnTo>
                  <a:pt x="31710" y="8120"/>
                </a:lnTo>
                <a:lnTo>
                  <a:pt x="32530" y="8520"/>
                </a:lnTo>
                <a:lnTo>
                  <a:pt x="33680" y="8630"/>
                </a:lnTo>
                <a:lnTo>
                  <a:pt x="33600" y="9180"/>
                </a:lnTo>
                <a:lnTo>
                  <a:pt x="33370" y="9450"/>
                </a:lnTo>
                <a:lnTo>
                  <a:pt x="32930" y="9560"/>
                </a:lnTo>
                <a:lnTo>
                  <a:pt x="32320" y="9660"/>
                </a:lnTo>
                <a:lnTo>
                  <a:pt x="32090" y="9840"/>
                </a:lnTo>
                <a:lnTo>
                  <a:pt x="32070" y="10170"/>
                </a:lnTo>
                <a:lnTo>
                  <a:pt x="31890" y="10620"/>
                </a:lnTo>
                <a:lnTo>
                  <a:pt x="31530" y="10900"/>
                </a:lnTo>
                <a:lnTo>
                  <a:pt x="31070" y="10950"/>
                </a:lnTo>
                <a:lnTo>
                  <a:pt x="30530" y="10720"/>
                </a:lnTo>
                <a:lnTo>
                  <a:pt x="29760" y="10750"/>
                </a:lnTo>
                <a:lnTo>
                  <a:pt x="29370" y="10610"/>
                </a:lnTo>
                <a:lnTo>
                  <a:pt x="29470" y="10410"/>
                </a:lnTo>
                <a:lnTo>
                  <a:pt x="29380" y="10270"/>
                </a:lnTo>
                <a:lnTo>
                  <a:pt x="29330" y="10100"/>
                </a:lnTo>
                <a:lnTo>
                  <a:pt x="29400" y="9930"/>
                </a:lnTo>
                <a:lnTo>
                  <a:pt x="29380" y="9740"/>
                </a:lnTo>
                <a:lnTo>
                  <a:pt x="29300" y="9570"/>
                </a:lnTo>
                <a:lnTo>
                  <a:pt x="29270" y="9380"/>
                </a:lnTo>
                <a:lnTo>
                  <a:pt x="29430" y="9010"/>
                </a:lnTo>
                <a:lnTo>
                  <a:pt x="29710" y="8750"/>
                </a:lnTo>
                <a:lnTo>
                  <a:pt x="29700" y="8620"/>
                </a:lnTo>
                <a:lnTo>
                  <a:pt x="29670" y="8430"/>
                </a:lnTo>
                <a:lnTo>
                  <a:pt x="29680" y="8370"/>
                </a:lnTo>
                <a:lnTo>
                  <a:pt x="30320" y="8360"/>
                </a:lnTo>
                <a:lnTo>
                  <a:pt x="30440" y="8290"/>
                </a:lnTo>
                <a:lnTo>
                  <a:pt x="30480" y="8270"/>
                </a:lnTo>
                <a:lnTo>
                  <a:pt x="30540" y="8280"/>
                </a:lnTo>
                <a:lnTo>
                  <a:pt x="30640" y="8310"/>
                </a:lnTo>
                <a:lnTo>
                  <a:pt x="30690" y="8310"/>
                </a:lnTo>
                <a:lnTo>
                  <a:pt x="30890" y="8270"/>
                </a:lnTo>
                <a:lnTo>
                  <a:pt x="30920" y="8280"/>
                </a:lnTo>
                <a:lnTo>
                  <a:pt x="30960" y="8310"/>
                </a:lnTo>
                <a:lnTo>
                  <a:pt x="30990" y="8310"/>
                </a:lnTo>
                <a:lnTo>
                  <a:pt x="31020" y="8300"/>
                </a:lnTo>
                <a:lnTo>
                  <a:pt x="31030" y="8280"/>
                </a:lnTo>
                <a:lnTo>
                  <a:pt x="31040" y="8250"/>
                </a:lnTo>
                <a:lnTo>
                  <a:pt x="31070" y="8230"/>
                </a:lnTo>
                <a:lnTo>
                  <a:pt x="31270" y="8150"/>
                </a:lnTo>
                <a:lnTo>
                  <a:pt x="31420" y="8050"/>
                </a:lnTo>
                <a:lnTo>
                  <a:pt x="31530" y="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