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Diyarbakir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Diyarbak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7730" y="28770"/>
                </a:moveTo>
                <a:lnTo>
                  <a:pt x="77430" y="28920"/>
                </a:lnTo>
                <a:lnTo>
                  <a:pt x="75770" y="28870"/>
                </a:lnTo>
                <a:lnTo>
                  <a:pt x="75250" y="28980"/>
                </a:lnTo>
                <a:lnTo>
                  <a:pt x="75190" y="29120"/>
                </a:lnTo>
                <a:lnTo>
                  <a:pt x="74960" y="29420"/>
                </a:lnTo>
                <a:lnTo>
                  <a:pt x="74580" y="29450"/>
                </a:lnTo>
                <a:lnTo>
                  <a:pt x="74060" y="29860"/>
                </a:lnTo>
                <a:lnTo>
                  <a:pt x="73820" y="29950"/>
                </a:lnTo>
                <a:lnTo>
                  <a:pt x="73300" y="30310"/>
                </a:lnTo>
                <a:lnTo>
                  <a:pt x="73090" y="30510"/>
                </a:lnTo>
                <a:lnTo>
                  <a:pt x="72630" y="31110"/>
                </a:lnTo>
                <a:lnTo>
                  <a:pt x="72410" y="30860"/>
                </a:lnTo>
                <a:lnTo>
                  <a:pt x="72250" y="30550"/>
                </a:lnTo>
                <a:lnTo>
                  <a:pt x="72080" y="30060"/>
                </a:lnTo>
                <a:lnTo>
                  <a:pt x="72060" y="29970"/>
                </a:lnTo>
                <a:lnTo>
                  <a:pt x="72020" y="29800"/>
                </a:lnTo>
                <a:lnTo>
                  <a:pt x="71950" y="29350"/>
                </a:lnTo>
                <a:lnTo>
                  <a:pt x="71980" y="28700"/>
                </a:lnTo>
                <a:lnTo>
                  <a:pt x="71910" y="28550"/>
                </a:lnTo>
                <a:lnTo>
                  <a:pt x="71820" y="28530"/>
                </a:lnTo>
                <a:lnTo>
                  <a:pt x="71740" y="28480"/>
                </a:lnTo>
                <a:lnTo>
                  <a:pt x="71620" y="28370"/>
                </a:lnTo>
                <a:lnTo>
                  <a:pt x="71480" y="28310"/>
                </a:lnTo>
                <a:lnTo>
                  <a:pt x="71440" y="28390"/>
                </a:lnTo>
                <a:lnTo>
                  <a:pt x="71390" y="28460"/>
                </a:lnTo>
                <a:lnTo>
                  <a:pt x="71160" y="28360"/>
                </a:lnTo>
                <a:lnTo>
                  <a:pt x="70980" y="28190"/>
                </a:lnTo>
                <a:lnTo>
                  <a:pt x="70820" y="28140"/>
                </a:lnTo>
                <a:lnTo>
                  <a:pt x="70670" y="28060"/>
                </a:lnTo>
                <a:lnTo>
                  <a:pt x="70360" y="27800"/>
                </a:lnTo>
                <a:lnTo>
                  <a:pt x="70080" y="27500"/>
                </a:lnTo>
                <a:lnTo>
                  <a:pt x="69820" y="27380"/>
                </a:lnTo>
                <a:lnTo>
                  <a:pt x="69530" y="27370"/>
                </a:lnTo>
                <a:lnTo>
                  <a:pt x="69150" y="27300"/>
                </a:lnTo>
                <a:lnTo>
                  <a:pt x="68780" y="27100"/>
                </a:lnTo>
                <a:lnTo>
                  <a:pt x="68950" y="26980"/>
                </a:lnTo>
                <a:lnTo>
                  <a:pt x="68990" y="26900"/>
                </a:lnTo>
                <a:lnTo>
                  <a:pt x="68950" y="26820"/>
                </a:lnTo>
                <a:lnTo>
                  <a:pt x="69060" y="26570"/>
                </a:lnTo>
                <a:lnTo>
                  <a:pt x="69100" y="26440"/>
                </a:lnTo>
                <a:lnTo>
                  <a:pt x="69080" y="26280"/>
                </a:lnTo>
                <a:lnTo>
                  <a:pt x="68930" y="26120"/>
                </a:lnTo>
                <a:lnTo>
                  <a:pt x="68550" y="26280"/>
                </a:lnTo>
                <a:lnTo>
                  <a:pt x="68420" y="26200"/>
                </a:lnTo>
                <a:lnTo>
                  <a:pt x="68580" y="25640"/>
                </a:lnTo>
                <a:lnTo>
                  <a:pt x="68570" y="25500"/>
                </a:lnTo>
                <a:lnTo>
                  <a:pt x="68510" y="25370"/>
                </a:lnTo>
                <a:lnTo>
                  <a:pt x="68420" y="25280"/>
                </a:lnTo>
                <a:lnTo>
                  <a:pt x="69080" y="25170"/>
                </a:lnTo>
                <a:lnTo>
                  <a:pt x="69470" y="25270"/>
                </a:lnTo>
                <a:lnTo>
                  <a:pt x="69870" y="25300"/>
                </a:lnTo>
                <a:lnTo>
                  <a:pt x="70070" y="25220"/>
                </a:lnTo>
                <a:lnTo>
                  <a:pt x="70440" y="25170"/>
                </a:lnTo>
                <a:lnTo>
                  <a:pt x="70570" y="25090"/>
                </a:lnTo>
                <a:lnTo>
                  <a:pt x="70930" y="25060"/>
                </a:lnTo>
                <a:lnTo>
                  <a:pt x="71300" y="25080"/>
                </a:lnTo>
                <a:lnTo>
                  <a:pt x="71460" y="25020"/>
                </a:lnTo>
                <a:lnTo>
                  <a:pt x="71600" y="24930"/>
                </a:lnTo>
                <a:lnTo>
                  <a:pt x="71720" y="24740"/>
                </a:lnTo>
                <a:lnTo>
                  <a:pt x="71830" y="24550"/>
                </a:lnTo>
                <a:lnTo>
                  <a:pt x="71900" y="24350"/>
                </a:lnTo>
                <a:lnTo>
                  <a:pt x="72120" y="24310"/>
                </a:lnTo>
                <a:lnTo>
                  <a:pt x="72220" y="24360"/>
                </a:lnTo>
                <a:lnTo>
                  <a:pt x="72390" y="24490"/>
                </a:lnTo>
                <a:lnTo>
                  <a:pt x="72470" y="24520"/>
                </a:lnTo>
                <a:lnTo>
                  <a:pt x="74060" y="24470"/>
                </a:lnTo>
                <a:lnTo>
                  <a:pt x="74610" y="24450"/>
                </a:lnTo>
                <a:lnTo>
                  <a:pt x="74800" y="24360"/>
                </a:lnTo>
                <a:lnTo>
                  <a:pt x="74930" y="24160"/>
                </a:lnTo>
                <a:lnTo>
                  <a:pt x="74930" y="23980"/>
                </a:lnTo>
                <a:lnTo>
                  <a:pt x="74960" y="23810"/>
                </a:lnTo>
                <a:lnTo>
                  <a:pt x="75230" y="23680"/>
                </a:lnTo>
                <a:lnTo>
                  <a:pt x="75690" y="23610"/>
                </a:lnTo>
                <a:lnTo>
                  <a:pt x="75860" y="23630"/>
                </a:lnTo>
                <a:lnTo>
                  <a:pt x="76090" y="23690"/>
                </a:lnTo>
                <a:lnTo>
                  <a:pt x="76900" y="23720"/>
                </a:lnTo>
                <a:lnTo>
                  <a:pt x="77210" y="23630"/>
                </a:lnTo>
                <a:lnTo>
                  <a:pt x="77800" y="23270"/>
                </a:lnTo>
                <a:lnTo>
                  <a:pt x="78380" y="23050"/>
                </a:lnTo>
                <a:lnTo>
                  <a:pt x="78610" y="22880"/>
                </a:lnTo>
                <a:lnTo>
                  <a:pt x="78850" y="23200"/>
                </a:lnTo>
                <a:lnTo>
                  <a:pt x="79170" y="23430"/>
                </a:lnTo>
                <a:lnTo>
                  <a:pt x="79230" y="23670"/>
                </a:lnTo>
                <a:lnTo>
                  <a:pt x="79170" y="23920"/>
                </a:lnTo>
                <a:lnTo>
                  <a:pt x="79230" y="24080"/>
                </a:lnTo>
                <a:lnTo>
                  <a:pt x="79370" y="24130"/>
                </a:lnTo>
                <a:lnTo>
                  <a:pt x="79400" y="24330"/>
                </a:lnTo>
                <a:lnTo>
                  <a:pt x="79220" y="24430"/>
                </a:lnTo>
                <a:lnTo>
                  <a:pt x="79070" y="24450"/>
                </a:lnTo>
                <a:lnTo>
                  <a:pt x="78920" y="24500"/>
                </a:lnTo>
                <a:lnTo>
                  <a:pt x="78670" y="24620"/>
                </a:lnTo>
                <a:lnTo>
                  <a:pt x="78560" y="24770"/>
                </a:lnTo>
                <a:lnTo>
                  <a:pt x="78520" y="24990"/>
                </a:lnTo>
                <a:lnTo>
                  <a:pt x="78420" y="25320"/>
                </a:lnTo>
                <a:lnTo>
                  <a:pt x="78370" y="25670"/>
                </a:lnTo>
                <a:lnTo>
                  <a:pt x="78430" y="26330"/>
                </a:lnTo>
                <a:lnTo>
                  <a:pt x="78390" y="26670"/>
                </a:lnTo>
                <a:lnTo>
                  <a:pt x="78320" y="26810"/>
                </a:lnTo>
                <a:lnTo>
                  <a:pt x="78230" y="26940"/>
                </a:lnTo>
                <a:lnTo>
                  <a:pt x="78010" y="27670"/>
                </a:lnTo>
                <a:lnTo>
                  <a:pt x="77820" y="27890"/>
                </a:lnTo>
                <a:lnTo>
                  <a:pt x="77590" y="28050"/>
                </a:lnTo>
                <a:lnTo>
                  <a:pt x="77540" y="28190"/>
                </a:lnTo>
                <a:lnTo>
                  <a:pt x="77590" y="28360"/>
                </a:lnTo>
                <a:lnTo>
                  <a:pt x="77630" y="28590"/>
                </a:lnTo>
                <a:lnTo>
                  <a:pt x="77730" y="2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