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Denizli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Denizli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8530" y="30500"/>
                </a:moveTo>
                <a:lnTo>
                  <a:pt x="18510" y="30410"/>
                </a:lnTo>
                <a:lnTo>
                  <a:pt x="18470" y="30330"/>
                </a:lnTo>
                <a:lnTo>
                  <a:pt x="18420" y="30290"/>
                </a:lnTo>
                <a:lnTo>
                  <a:pt x="18370" y="30270"/>
                </a:lnTo>
                <a:lnTo>
                  <a:pt x="18310" y="30050"/>
                </a:lnTo>
                <a:lnTo>
                  <a:pt x="18410" y="29830"/>
                </a:lnTo>
                <a:lnTo>
                  <a:pt x="18740" y="29730"/>
                </a:lnTo>
                <a:lnTo>
                  <a:pt x="19110" y="29770"/>
                </a:lnTo>
                <a:lnTo>
                  <a:pt x="19360" y="29530"/>
                </a:lnTo>
                <a:lnTo>
                  <a:pt x="19580" y="29220"/>
                </a:lnTo>
                <a:lnTo>
                  <a:pt x="19770" y="29210"/>
                </a:lnTo>
                <a:lnTo>
                  <a:pt x="19910" y="29110"/>
                </a:lnTo>
                <a:lnTo>
                  <a:pt x="19930" y="28940"/>
                </a:lnTo>
                <a:lnTo>
                  <a:pt x="19880" y="28800"/>
                </a:lnTo>
                <a:lnTo>
                  <a:pt x="19580" y="28740"/>
                </a:lnTo>
                <a:lnTo>
                  <a:pt x="19480" y="28590"/>
                </a:lnTo>
                <a:lnTo>
                  <a:pt x="19400" y="28430"/>
                </a:lnTo>
                <a:lnTo>
                  <a:pt x="19300" y="28290"/>
                </a:lnTo>
                <a:lnTo>
                  <a:pt x="19310" y="28140"/>
                </a:lnTo>
                <a:lnTo>
                  <a:pt x="19420" y="28060"/>
                </a:lnTo>
                <a:lnTo>
                  <a:pt x="19460" y="27930"/>
                </a:lnTo>
                <a:lnTo>
                  <a:pt x="19390" y="27570"/>
                </a:lnTo>
                <a:lnTo>
                  <a:pt x="19400" y="27360"/>
                </a:lnTo>
                <a:lnTo>
                  <a:pt x="19340" y="27190"/>
                </a:lnTo>
                <a:lnTo>
                  <a:pt x="19070" y="27000"/>
                </a:lnTo>
                <a:lnTo>
                  <a:pt x="19010" y="26870"/>
                </a:lnTo>
                <a:lnTo>
                  <a:pt x="18960" y="26730"/>
                </a:lnTo>
                <a:lnTo>
                  <a:pt x="19170" y="26730"/>
                </a:lnTo>
                <a:lnTo>
                  <a:pt x="19370" y="26640"/>
                </a:lnTo>
                <a:lnTo>
                  <a:pt x="19430" y="26490"/>
                </a:lnTo>
                <a:lnTo>
                  <a:pt x="19410" y="26330"/>
                </a:lnTo>
                <a:lnTo>
                  <a:pt x="19620" y="25920"/>
                </a:lnTo>
                <a:lnTo>
                  <a:pt x="20060" y="25820"/>
                </a:lnTo>
                <a:lnTo>
                  <a:pt x="20350" y="25880"/>
                </a:lnTo>
                <a:lnTo>
                  <a:pt x="20600" y="26040"/>
                </a:lnTo>
                <a:lnTo>
                  <a:pt x="20870" y="26040"/>
                </a:lnTo>
                <a:lnTo>
                  <a:pt x="21110" y="25870"/>
                </a:lnTo>
                <a:lnTo>
                  <a:pt x="21280" y="25900"/>
                </a:lnTo>
                <a:lnTo>
                  <a:pt x="21430" y="26070"/>
                </a:lnTo>
                <a:lnTo>
                  <a:pt x="21590" y="26080"/>
                </a:lnTo>
                <a:lnTo>
                  <a:pt x="21740" y="26030"/>
                </a:lnTo>
                <a:lnTo>
                  <a:pt x="21810" y="25990"/>
                </a:lnTo>
                <a:lnTo>
                  <a:pt x="21870" y="25960"/>
                </a:lnTo>
                <a:lnTo>
                  <a:pt x="21990" y="26040"/>
                </a:lnTo>
                <a:lnTo>
                  <a:pt x="22040" y="26030"/>
                </a:lnTo>
                <a:lnTo>
                  <a:pt x="22110" y="25910"/>
                </a:lnTo>
                <a:lnTo>
                  <a:pt x="22110" y="25840"/>
                </a:lnTo>
                <a:lnTo>
                  <a:pt x="22350" y="25650"/>
                </a:lnTo>
                <a:lnTo>
                  <a:pt x="22690" y="25690"/>
                </a:lnTo>
                <a:lnTo>
                  <a:pt x="23050" y="25680"/>
                </a:lnTo>
                <a:lnTo>
                  <a:pt x="23220" y="25630"/>
                </a:lnTo>
                <a:lnTo>
                  <a:pt x="23370" y="25490"/>
                </a:lnTo>
                <a:lnTo>
                  <a:pt x="23330" y="25130"/>
                </a:lnTo>
                <a:lnTo>
                  <a:pt x="23380" y="24770"/>
                </a:lnTo>
                <a:lnTo>
                  <a:pt x="23970" y="24640"/>
                </a:lnTo>
                <a:lnTo>
                  <a:pt x="24620" y="24790"/>
                </a:lnTo>
                <a:lnTo>
                  <a:pt x="25130" y="25650"/>
                </a:lnTo>
                <a:lnTo>
                  <a:pt x="25260" y="25800"/>
                </a:lnTo>
                <a:lnTo>
                  <a:pt x="25330" y="26200"/>
                </a:lnTo>
                <a:lnTo>
                  <a:pt x="25200" y="26350"/>
                </a:lnTo>
                <a:lnTo>
                  <a:pt x="23920" y="27310"/>
                </a:lnTo>
                <a:lnTo>
                  <a:pt x="23770" y="27390"/>
                </a:lnTo>
                <a:lnTo>
                  <a:pt x="23620" y="27450"/>
                </a:lnTo>
                <a:lnTo>
                  <a:pt x="23550" y="27630"/>
                </a:lnTo>
                <a:lnTo>
                  <a:pt x="23540" y="28240"/>
                </a:lnTo>
                <a:lnTo>
                  <a:pt x="23660" y="28290"/>
                </a:lnTo>
                <a:lnTo>
                  <a:pt x="23880" y="28280"/>
                </a:lnTo>
                <a:lnTo>
                  <a:pt x="23940" y="28310"/>
                </a:lnTo>
                <a:lnTo>
                  <a:pt x="24070" y="28380"/>
                </a:lnTo>
                <a:lnTo>
                  <a:pt x="24140" y="28400"/>
                </a:lnTo>
                <a:lnTo>
                  <a:pt x="24190" y="28440"/>
                </a:lnTo>
                <a:lnTo>
                  <a:pt x="24410" y="28810"/>
                </a:lnTo>
                <a:lnTo>
                  <a:pt x="24070" y="29090"/>
                </a:lnTo>
                <a:lnTo>
                  <a:pt x="23870" y="29210"/>
                </a:lnTo>
                <a:lnTo>
                  <a:pt x="23800" y="29240"/>
                </a:lnTo>
                <a:lnTo>
                  <a:pt x="23660" y="29320"/>
                </a:lnTo>
                <a:lnTo>
                  <a:pt x="23600" y="29450"/>
                </a:lnTo>
                <a:lnTo>
                  <a:pt x="23550" y="29580"/>
                </a:lnTo>
                <a:lnTo>
                  <a:pt x="22950" y="29910"/>
                </a:lnTo>
                <a:lnTo>
                  <a:pt x="22940" y="30060"/>
                </a:lnTo>
                <a:lnTo>
                  <a:pt x="22990" y="30230"/>
                </a:lnTo>
                <a:lnTo>
                  <a:pt x="22980" y="30470"/>
                </a:lnTo>
                <a:lnTo>
                  <a:pt x="23040" y="30690"/>
                </a:lnTo>
                <a:lnTo>
                  <a:pt x="23080" y="30690"/>
                </a:lnTo>
                <a:lnTo>
                  <a:pt x="23100" y="30690"/>
                </a:lnTo>
                <a:lnTo>
                  <a:pt x="23130" y="30720"/>
                </a:lnTo>
                <a:lnTo>
                  <a:pt x="23160" y="30760"/>
                </a:lnTo>
                <a:lnTo>
                  <a:pt x="23180" y="30850"/>
                </a:lnTo>
                <a:lnTo>
                  <a:pt x="23170" y="30900"/>
                </a:lnTo>
                <a:lnTo>
                  <a:pt x="22960" y="31320"/>
                </a:lnTo>
                <a:lnTo>
                  <a:pt x="22490" y="32020"/>
                </a:lnTo>
                <a:lnTo>
                  <a:pt x="22360" y="32310"/>
                </a:lnTo>
                <a:lnTo>
                  <a:pt x="22280" y="32620"/>
                </a:lnTo>
                <a:lnTo>
                  <a:pt x="22240" y="32940"/>
                </a:lnTo>
                <a:lnTo>
                  <a:pt x="22020" y="33120"/>
                </a:lnTo>
                <a:lnTo>
                  <a:pt x="21990" y="33510"/>
                </a:lnTo>
                <a:lnTo>
                  <a:pt x="21930" y="33660"/>
                </a:lnTo>
                <a:lnTo>
                  <a:pt x="21840" y="33790"/>
                </a:lnTo>
                <a:lnTo>
                  <a:pt x="21670" y="33870"/>
                </a:lnTo>
                <a:lnTo>
                  <a:pt x="21200" y="33610"/>
                </a:lnTo>
                <a:lnTo>
                  <a:pt x="20940" y="33590"/>
                </a:lnTo>
                <a:lnTo>
                  <a:pt x="20820" y="33480"/>
                </a:lnTo>
                <a:lnTo>
                  <a:pt x="20800" y="33380"/>
                </a:lnTo>
                <a:lnTo>
                  <a:pt x="20790" y="33190"/>
                </a:lnTo>
                <a:lnTo>
                  <a:pt x="20750" y="32960"/>
                </a:lnTo>
                <a:lnTo>
                  <a:pt x="20680" y="32730"/>
                </a:lnTo>
                <a:lnTo>
                  <a:pt x="20400" y="32450"/>
                </a:lnTo>
                <a:lnTo>
                  <a:pt x="20050" y="32290"/>
                </a:lnTo>
                <a:lnTo>
                  <a:pt x="19990" y="32230"/>
                </a:lnTo>
                <a:lnTo>
                  <a:pt x="19910" y="32070"/>
                </a:lnTo>
                <a:lnTo>
                  <a:pt x="19850" y="32010"/>
                </a:lnTo>
                <a:lnTo>
                  <a:pt x="19500" y="31950"/>
                </a:lnTo>
                <a:lnTo>
                  <a:pt x="19340" y="31720"/>
                </a:lnTo>
                <a:lnTo>
                  <a:pt x="19270" y="31450"/>
                </a:lnTo>
                <a:lnTo>
                  <a:pt x="19130" y="31200"/>
                </a:lnTo>
                <a:lnTo>
                  <a:pt x="18910" y="31110"/>
                </a:lnTo>
                <a:lnTo>
                  <a:pt x="18740" y="31110"/>
                </a:lnTo>
                <a:lnTo>
                  <a:pt x="18620" y="31070"/>
                </a:lnTo>
                <a:lnTo>
                  <a:pt x="18570" y="30890"/>
                </a:lnTo>
                <a:lnTo>
                  <a:pt x="18570" y="30720"/>
                </a:lnTo>
                <a:lnTo>
                  <a:pt x="18590" y="30600"/>
                </a:lnTo>
                <a:lnTo>
                  <a:pt x="18530" y="30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