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Bursa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Bursa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24790" y="11540"/>
                </a:moveTo>
                <a:lnTo>
                  <a:pt x="24810" y="11690"/>
                </a:lnTo>
                <a:lnTo>
                  <a:pt x="24860" y="11820"/>
                </a:lnTo>
                <a:lnTo>
                  <a:pt x="24610" y="11960"/>
                </a:lnTo>
                <a:lnTo>
                  <a:pt x="24500" y="12040"/>
                </a:lnTo>
                <a:lnTo>
                  <a:pt x="24410" y="12140"/>
                </a:lnTo>
                <a:lnTo>
                  <a:pt x="24320" y="12310"/>
                </a:lnTo>
                <a:lnTo>
                  <a:pt x="24300" y="12510"/>
                </a:lnTo>
                <a:lnTo>
                  <a:pt x="24250" y="12680"/>
                </a:lnTo>
                <a:lnTo>
                  <a:pt x="24190" y="12830"/>
                </a:lnTo>
                <a:lnTo>
                  <a:pt x="24210" y="13020"/>
                </a:lnTo>
                <a:lnTo>
                  <a:pt x="24320" y="13160"/>
                </a:lnTo>
                <a:lnTo>
                  <a:pt x="24340" y="13330"/>
                </a:lnTo>
                <a:lnTo>
                  <a:pt x="24260" y="13500"/>
                </a:lnTo>
                <a:lnTo>
                  <a:pt x="23800" y="13990"/>
                </a:lnTo>
                <a:lnTo>
                  <a:pt x="23670" y="14610"/>
                </a:lnTo>
                <a:lnTo>
                  <a:pt x="23670" y="14920"/>
                </a:lnTo>
                <a:lnTo>
                  <a:pt x="23920" y="15280"/>
                </a:lnTo>
                <a:lnTo>
                  <a:pt x="24050" y="15380"/>
                </a:lnTo>
                <a:lnTo>
                  <a:pt x="24110" y="15690"/>
                </a:lnTo>
                <a:lnTo>
                  <a:pt x="23880" y="15770"/>
                </a:lnTo>
                <a:lnTo>
                  <a:pt x="23610" y="15720"/>
                </a:lnTo>
                <a:lnTo>
                  <a:pt x="23460" y="15730"/>
                </a:lnTo>
                <a:lnTo>
                  <a:pt x="23330" y="15800"/>
                </a:lnTo>
                <a:lnTo>
                  <a:pt x="23180" y="15820"/>
                </a:lnTo>
                <a:lnTo>
                  <a:pt x="23020" y="15810"/>
                </a:lnTo>
                <a:lnTo>
                  <a:pt x="22530" y="15610"/>
                </a:lnTo>
                <a:lnTo>
                  <a:pt x="22290" y="15780"/>
                </a:lnTo>
                <a:lnTo>
                  <a:pt x="22190" y="16150"/>
                </a:lnTo>
                <a:lnTo>
                  <a:pt x="22140" y="16290"/>
                </a:lnTo>
                <a:lnTo>
                  <a:pt x="22040" y="16390"/>
                </a:lnTo>
                <a:lnTo>
                  <a:pt x="21910" y="16890"/>
                </a:lnTo>
                <a:lnTo>
                  <a:pt x="21690" y="17050"/>
                </a:lnTo>
                <a:lnTo>
                  <a:pt x="21590" y="17330"/>
                </a:lnTo>
                <a:lnTo>
                  <a:pt x="21560" y="17740"/>
                </a:lnTo>
                <a:lnTo>
                  <a:pt x="21300" y="17900"/>
                </a:lnTo>
                <a:lnTo>
                  <a:pt x="20960" y="17910"/>
                </a:lnTo>
                <a:lnTo>
                  <a:pt x="20620" y="17870"/>
                </a:lnTo>
                <a:lnTo>
                  <a:pt x="20410" y="17820"/>
                </a:lnTo>
                <a:lnTo>
                  <a:pt x="20230" y="17680"/>
                </a:lnTo>
                <a:lnTo>
                  <a:pt x="20120" y="17550"/>
                </a:lnTo>
                <a:lnTo>
                  <a:pt x="19970" y="17490"/>
                </a:lnTo>
                <a:lnTo>
                  <a:pt x="19750" y="17480"/>
                </a:lnTo>
                <a:lnTo>
                  <a:pt x="19530" y="17520"/>
                </a:lnTo>
                <a:lnTo>
                  <a:pt x="19350" y="17490"/>
                </a:lnTo>
                <a:lnTo>
                  <a:pt x="19230" y="17310"/>
                </a:lnTo>
                <a:lnTo>
                  <a:pt x="19160" y="17260"/>
                </a:lnTo>
                <a:lnTo>
                  <a:pt x="19070" y="17260"/>
                </a:lnTo>
                <a:lnTo>
                  <a:pt x="19020" y="17220"/>
                </a:lnTo>
                <a:lnTo>
                  <a:pt x="18990" y="17150"/>
                </a:lnTo>
                <a:lnTo>
                  <a:pt x="18900" y="17000"/>
                </a:lnTo>
                <a:lnTo>
                  <a:pt x="18890" y="16830"/>
                </a:lnTo>
                <a:lnTo>
                  <a:pt x="18910" y="16700"/>
                </a:lnTo>
                <a:lnTo>
                  <a:pt x="18840" y="16600"/>
                </a:lnTo>
                <a:lnTo>
                  <a:pt x="18710" y="16650"/>
                </a:lnTo>
                <a:lnTo>
                  <a:pt x="18610" y="16760"/>
                </a:lnTo>
                <a:lnTo>
                  <a:pt x="18230" y="16710"/>
                </a:lnTo>
                <a:lnTo>
                  <a:pt x="16980" y="15780"/>
                </a:lnTo>
                <a:lnTo>
                  <a:pt x="16890" y="15590"/>
                </a:lnTo>
                <a:lnTo>
                  <a:pt x="16810" y="15160"/>
                </a:lnTo>
                <a:lnTo>
                  <a:pt x="16720" y="15000"/>
                </a:lnTo>
                <a:lnTo>
                  <a:pt x="16460" y="14820"/>
                </a:lnTo>
                <a:lnTo>
                  <a:pt x="16290" y="14540"/>
                </a:lnTo>
                <a:lnTo>
                  <a:pt x="16200" y="14310"/>
                </a:lnTo>
                <a:lnTo>
                  <a:pt x="16180" y="14190"/>
                </a:lnTo>
                <a:lnTo>
                  <a:pt x="16240" y="13950"/>
                </a:lnTo>
                <a:lnTo>
                  <a:pt x="16300" y="13850"/>
                </a:lnTo>
                <a:lnTo>
                  <a:pt x="16350" y="13730"/>
                </a:lnTo>
                <a:lnTo>
                  <a:pt x="16260" y="13530"/>
                </a:lnTo>
                <a:lnTo>
                  <a:pt x="16150" y="13500"/>
                </a:lnTo>
                <a:lnTo>
                  <a:pt x="16110" y="13290"/>
                </a:lnTo>
                <a:lnTo>
                  <a:pt x="16240" y="13160"/>
                </a:lnTo>
                <a:lnTo>
                  <a:pt x="16380" y="13050"/>
                </a:lnTo>
                <a:lnTo>
                  <a:pt x="16610" y="12700"/>
                </a:lnTo>
                <a:lnTo>
                  <a:pt x="16630" y="12650"/>
                </a:lnTo>
                <a:lnTo>
                  <a:pt x="17290" y="12630"/>
                </a:lnTo>
                <a:lnTo>
                  <a:pt x="17540" y="12670"/>
                </a:lnTo>
                <a:lnTo>
                  <a:pt x="17950" y="12650"/>
                </a:lnTo>
                <a:lnTo>
                  <a:pt x="17900" y="12660"/>
                </a:lnTo>
                <a:lnTo>
                  <a:pt x="17860" y="12690"/>
                </a:lnTo>
                <a:lnTo>
                  <a:pt x="17830" y="12720"/>
                </a:lnTo>
                <a:lnTo>
                  <a:pt x="17820" y="12780"/>
                </a:lnTo>
                <a:lnTo>
                  <a:pt x="18010" y="12710"/>
                </a:lnTo>
                <a:lnTo>
                  <a:pt x="18230" y="12700"/>
                </a:lnTo>
                <a:lnTo>
                  <a:pt x="18460" y="12760"/>
                </a:lnTo>
                <a:lnTo>
                  <a:pt x="18670" y="12870"/>
                </a:lnTo>
                <a:lnTo>
                  <a:pt x="18700" y="12830"/>
                </a:lnTo>
                <a:lnTo>
                  <a:pt x="18720" y="12840"/>
                </a:lnTo>
                <a:lnTo>
                  <a:pt x="18730" y="12860"/>
                </a:lnTo>
                <a:lnTo>
                  <a:pt x="18770" y="12870"/>
                </a:lnTo>
                <a:lnTo>
                  <a:pt x="18810" y="12850"/>
                </a:lnTo>
                <a:lnTo>
                  <a:pt x="18860" y="12800"/>
                </a:lnTo>
                <a:lnTo>
                  <a:pt x="18900" y="12780"/>
                </a:lnTo>
                <a:lnTo>
                  <a:pt x="19170" y="12730"/>
                </a:lnTo>
                <a:lnTo>
                  <a:pt x="19240" y="12670"/>
                </a:lnTo>
                <a:lnTo>
                  <a:pt x="19310" y="12630"/>
                </a:lnTo>
                <a:lnTo>
                  <a:pt x="19400" y="12650"/>
                </a:lnTo>
                <a:lnTo>
                  <a:pt x="19560" y="12700"/>
                </a:lnTo>
                <a:lnTo>
                  <a:pt x="19710" y="12710"/>
                </a:lnTo>
                <a:lnTo>
                  <a:pt x="19840" y="12740"/>
                </a:lnTo>
                <a:lnTo>
                  <a:pt x="19910" y="12770"/>
                </a:lnTo>
                <a:lnTo>
                  <a:pt x="20020" y="12840"/>
                </a:lnTo>
                <a:lnTo>
                  <a:pt x="20100" y="12870"/>
                </a:lnTo>
                <a:lnTo>
                  <a:pt x="20180" y="12880"/>
                </a:lnTo>
                <a:lnTo>
                  <a:pt x="20550" y="12870"/>
                </a:lnTo>
                <a:lnTo>
                  <a:pt x="20640" y="12850"/>
                </a:lnTo>
                <a:lnTo>
                  <a:pt x="20700" y="12800"/>
                </a:lnTo>
                <a:lnTo>
                  <a:pt x="20740" y="12720"/>
                </a:lnTo>
                <a:lnTo>
                  <a:pt x="20780" y="12550"/>
                </a:lnTo>
                <a:lnTo>
                  <a:pt x="20820" y="12480"/>
                </a:lnTo>
                <a:lnTo>
                  <a:pt x="20880" y="12510"/>
                </a:lnTo>
                <a:lnTo>
                  <a:pt x="20960" y="12500"/>
                </a:lnTo>
                <a:lnTo>
                  <a:pt x="21040" y="12480"/>
                </a:lnTo>
                <a:lnTo>
                  <a:pt x="21110" y="12440"/>
                </a:lnTo>
                <a:lnTo>
                  <a:pt x="21030" y="12330"/>
                </a:lnTo>
                <a:lnTo>
                  <a:pt x="20920" y="12240"/>
                </a:lnTo>
                <a:lnTo>
                  <a:pt x="20810" y="12170"/>
                </a:lnTo>
                <a:lnTo>
                  <a:pt x="20700" y="12140"/>
                </a:lnTo>
                <a:lnTo>
                  <a:pt x="20440" y="12140"/>
                </a:lnTo>
                <a:lnTo>
                  <a:pt x="20400" y="12160"/>
                </a:lnTo>
                <a:lnTo>
                  <a:pt x="20300" y="12250"/>
                </a:lnTo>
                <a:lnTo>
                  <a:pt x="20290" y="11570"/>
                </a:lnTo>
                <a:lnTo>
                  <a:pt x="20620" y="11650"/>
                </a:lnTo>
                <a:lnTo>
                  <a:pt x="20760" y="11630"/>
                </a:lnTo>
                <a:lnTo>
                  <a:pt x="21490" y="11950"/>
                </a:lnTo>
                <a:lnTo>
                  <a:pt x="21790" y="11890"/>
                </a:lnTo>
                <a:lnTo>
                  <a:pt x="22090" y="11570"/>
                </a:lnTo>
                <a:lnTo>
                  <a:pt x="22390" y="11630"/>
                </a:lnTo>
                <a:lnTo>
                  <a:pt x="22660" y="11720"/>
                </a:lnTo>
                <a:lnTo>
                  <a:pt x="22930" y="11700"/>
                </a:lnTo>
                <a:lnTo>
                  <a:pt x="23810" y="11370"/>
                </a:lnTo>
                <a:lnTo>
                  <a:pt x="24140" y="11310"/>
                </a:lnTo>
                <a:lnTo>
                  <a:pt x="24790" y="11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