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Burdur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Turkey • State Map | Fully Editable Vector Shape</a:t>
            </a:r>
          </a:p>
        </p:txBody>
      </p:sp>
      <p:sp>
        <p:nvSpPr>
          <p:cNvPr id="101" name="Burdur"/>
          <p:cNvSpPr/>
          <p:nvPr/>
        </p:nvSpPr>
        <p:spPr>
          <a:xfrm>
            <a:off x="2072487" y="2096902"/>
            <a:ext cx="8046720" cy="3395715"/>
          </a:xfrm>
          <a:custGeom>
            <a:avLst/>
            <a:gdLst/>
            <a:ahLst/>
            <a:cxnLst/>
            <a:rect l="0" t="0" r="100000" b="42200"/>
            <a:pathLst>
              <a:path w="100000" h="42200">
                <a:moveTo>
                  <a:pt x="23660" y="33850"/>
                </a:moveTo>
                <a:lnTo>
                  <a:pt x="23260" y="33290"/>
                </a:lnTo>
                <a:lnTo>
                  <a:pt x="22690" y="33370"/>
                </a:lnTo>
                <a:lnTo>
                  <a:pt x="22460" y="33660"/>
                </a:lnTo>
                <a:lnTo>
                  <a:pt x="22270" y="33590"/>
                </a:lnTo>
                <a:lnTo>
                  <a:pt x="22350" y="33240"/>
                </a:lnTo>
                <a:lnTo>
                  <a:pt x="22240" y="32940"/>
                </a:lnTo>
                <a:lnTo>
                  <a:pt x="22280" y="32620"/>
                </a:lnTo>
                <a:lnTo>
                  <a:pt x="22360" y="32310"/>
                </a:lnTo>
                <a:lnTo>
                  <a:pt x="22490" y="32020"/>
                </a:lnTo>
                <a:lnTo>
                  <a:pt x="22960" y="31320"/>
                </a:lnTo>
                <a:lnTo>
                  <a:pt x="23170" y="30900"/>
                </a:lnTo>
                <a:lnTo>
                  <a:pt x="23180" y="30850"/>
                </a:lnTo>
                <a:lnTo>
                  <a:pt x="23160" y="30760"/>
                </a:lnTo>
                <a:lnTo>
                  <a:pt x="23130" y="30720"/>
                </a:lnTo>
                <a:lnTo>
                  <a:pt x="23100" y="30690"/>
                </a:lnTo>
                <a:lnTo>
                  <a:pt x="23080" y="30690"/>
                </a:lnTo>
                <a:lnTo>
                  <a:pt x="23040" y="30690"/>
                </a:lnTo>
                <a:lnTo>
                  <a:pt x="22980" y="30470"/>
                </a:lnTo>
                <a:lnTo>
                  <a:pt x="22990" y="30230"/>
                </a:lnTo>
                <a:lnTo>
                  <a:pt x="22940" y="30060"/>
                </a:lnTo>
                <a:lnTo>
                  <a:pt x="22950" y="29910"/>
                </a:lnTo>
                <a:lnTo>
                  <a:pt x="23550" y="29580"/>
                </a:lnTo>
                <a:lnTo>
                  <a:pt x="23600" y="29450"/>
                </a:lnTo>
                <a:lnTo>
                  <a:pt x="23660" y="29320"/>
                </a:lnTo>
                <a:lnTo>
                  <a:pt x="23800" y="29240"/>
                </a:lnTo>
                <a:lnTo>
                  <a:pt x="23870" y="29210"/>
                </a:lnTo>
                <a:lnTo>
                  <a:pt x="24070" y="29090"/>
                </a:lnTo>
                <a:lnTo>
                  <a:pt x="24410" y="28810"/>
                </a:lnTo>
                <a:lnTo>
                  <a:pt x="24790" y="28670"/>
                </a:lnTo>
                <a:lnTo>
                  <a:pt x="25210" y="28700"/>
                </a:lnTo>
                <a:lnTo>
                  <a:pt x="25280" y="28900"/>
                </a:lnTo>
                <a:lnTo>
                  <a:pt x="25370" y="29080"/>
                </a:lnTo>
                <a:lnTo>
                  <a:pt x="25550" y="29140"/>
                </a:lnTo>
                <a:lnTo>
                  <a:pt x="25730" y="29060"/>
                </a:lnTo>
                <a:lnTo>
                  <a:pt x="26250" y="28680"/>
                </a:lnTo>
                <a:lnTo>
                  <a:pt x="26390" y="28610"/>
                </a:lnTo>
                <a:lnTo>
                  <a:pt x="26520" y="28520"/>
                </a:lnTo>
                <a:lnTo>
                  <a:pt x="26740" y="28290"/>
                </a:lnTo>
                <a:lnTo>
                  <a:pt x="26970" y="28450"/>
                </a:lnTo>
                <a:lnTo>
                  <a:pt x="27190" y="28750"/>
                </a:lnTo>
                <a:lnTo>
                  <a:pt x="27370" y="28950"/>
                </a:lnTo>
                <a:lnTo>
                  <a:pt x="27580" y="29110"/>
                </a:lnTo>
                <a:lnTo>
                  <a:pt x="27910" y="29170"/>
                </a:lnTo>
                <a:lnTo>
                  <a:pt x="28210" y="29160"/>
                </a:lnTo>
                <a:lnTo>
                  <a:pt x="28490" y="29340"/>
                </a:lnTo>
                <a:lnTo>
                  <a:pt x="28650" y="29820"/>
                </a:lnTo>
                <a:lnTo>
                  <a:pt x="28780" y="30110"/>
                </a:lnTo>
                <a:lnTo>
                  <a:pt x="29070" y="30550"/>
                </a:lnTo>
                <a:lnTo>
                  <a:pt x="29110" y="30650"/>
                </a:lnTo>
                <a:lnTo>
                  <a:pt x="29200" y="30760"/>
                </a:lnTo>
                <a:lnTo>
                  <a:pt x="29270" y="30750"/>
                </a:lnTo>
                <a:lnTo>
                  <a:pt x="29410" y="30770"/>
                </a:lnTo>
                <a:lnTo>
                  <a:pt x="29510" y="30910"/>
                </a:lnTo>
                <a:lnTo>
                  <a:pt x="29580" y="31080"/>
                </a:lnTo>
                <a:lnTo>
                  <a:pt x="29250" y="31370"/>
                </a:lnTo>
                <a:lnTo>
                  <a:pt x="29160" y="31630"/>
                </a:lnTo>
                <a:lnTo>
                  <a:pt x="28870" y="31940"/>
                </a:lnTo>
                <a:lnTo>
                  <a:pt x="28690" y="31990"/>
                </a:lnTo>
                <a:lnTo>
                  <a:pt x="28320" y="31990"/>
                </a:lnTo>
                <a:lnTo>
                  <a:pt x="27890" y="31940"/>
                </a:lnTo>
                <a:lnTo>
                  <a:pt x="27230" y="31970"/>
                </a:lnTo>
                <a:lnTo>
                  <a:pt x="27120" y="31930"/>
                </a:lnTo>
                <a:lnTo>
                  <a:pt x="26830" y="31570"/>
                </a:lnTo>
                <a:lnTo>
                  <a:pt x="26540" y="31530"/>
                </a:lnTo>
                <a:lnTo>
                  <a:pt x="25840" y="31830"/>
                </a:lnTo>
                <a:lnTo>
                  <a:pt x="25550" y="31880"/>
                </a:lnTo>
                <a:lnTo>
                  <a:pt x="24690" y="32320"/>
                </a:lnTo>
                <a:lnTo>
                  <a:pt x="24430" y="32680"/>
                </a:lnTo>
                <a:lnTo>
                  <a:pt x="24360" y="33120"/>
                </a:lnTo>
                <a:lnTo>
                  <a:pt x="24170" y="33470"/>
                </a:lnTo>
                <a:lnTo>
                  <a:pt x="24040" y="33600"/>
                </a:lnTo>
                <a:lnTo>
                  <a:pt x="23930" y="33760"/>
                </a:lnTo>
                <a:lnTo>
                  <a:pt x="23800" y="33830"/>
                </a:lnTo>
                <a:lnTo>
                  <a:pt x="23660" y="338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