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Bolu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3680" y="8630"/>
                </a:moveTo>
                <a:lnTo>
                  <a:pt x="34030" y="8660"/>
                </a:lnTo>
                <a:lnTo>
                  <a:pt x="34330" y="8740"/>
                </a:lnTo>
                <a:lnTo>
                  <a:pt x="35350" y="8770"/>
                </a:lnTo>
                <a:lnTo>
                  <a:pt x="35580" y="8780"/>
                </a:lnTo>
                <a:lnTo>
                  <a:pt x="35990" y="8870"/>
                </a:lnTo>
                <a:lnTo>
                  <a:pt x="35960" y="9040"/>
                </a:lnTo>
                <a:lnTo>
                  <a:pt x="35960" y="9220"/>
                </a:lnTo>
                <a:lnTo>
                  <a:pt x="36070" y="9290"/>
                </a:lnTo>
                <a:lnTo>
                  <a:pt x="36210" y="9310"/>
                </a:lnTo>
                <a:lnTo>
                  <a:pt x="36430" y="9450"/>
                </a:lnTo>
                <a:lnTo>
                  <a:pt x="36970" y="9720"/>
                </a:lnTo>
                <a:lnTo>
                  <a:pt x="37150" y="10050"/>
                </a:lnTo>
                <a:lnTo>
                  <a:pt x="37140" y="10220"/>
                </a:lnTo>
                <a:lnTo>
                  <a:pt x="37130" y="10300"/>
                </a:lnTo>
                <a:lnTo>
                  <a:pt x="37120" y="10400"/>
                </a:lnTo>
                <a:lnTo>
                  <a:pt x="37050" y="10740"/>
                </a:lnTo>
                <a:lnTo>
                  <a:pt x="36880" y="10810"/>
                </a:lnTo>
                <a:lnTo>
                  <a:pt x="36740" y="10940"/>
                </a:lnTo>
                <a:lnTo>
                  <a:pt x="36720" y="11280"/>
                </a:lnTo>
                <a:lnTo>
                  <a:pt x="36900" y="11780"/>
                </a:lnTo>
                <a:lnTo>
                  <a:pt x="36820" y="11930"/>
                </a:lnTo>
                <a:lnTo>
                  <a:pt x="36650" y="12120"/>
                </a:lnTo>
                <a:lnTo>
                  <a:pt x="36520" y="12350"/>
                </a:lnTo>
                <a:lnTo>
                  <a:pt x="36130" y="12560"/>
                </a:lnTo>
                <a:lnTo>
                  <a:pt x="35480" y="12460"/>
                </a:lnTo>
                <a:lnTo>
                  <a:pt x="35280" y="12520"/>
                </a:lnTo>
                <a:lnTo>
                  <a:pt x="35080" y="12660"/>
                </a:lnTo>
                <a:lnTo>
                  <a:pt x="34520" y="12790"/>
                </a:lnTo>
                <a:lnTo>
                  <a:pt x="34190" y="12940"/>
                </a:lnTo>
                <a:lnTo>
                  <a:pt x="33790" y="13030"/>
                </a:lnTo>
                <a:lnTo>
                  <a:pt x="33200" y="13020"/>
                </a:lnTo>
                <a:lnTo>
                  <a:pt x="33010" y="13050"/>
                </a:lnTo>
                <a:lnTo>
                  <a:pt x="32590" y="13220"/>
                </a:lnTo>
                <a:lnTo>
                  <a:pt x="32430" y="13200"/>
                </a:lnTo>
                <a:lnTo>
                  <a:pt x="32280" y="13140"/>
                </a:lnTo>
                <a:lnTo>
                  <a:pt x="32140" y="13120"/>
                </a:lnTo>
                <a:lnTo>
                  <a:pt x="32040" y="13070"/>
                </a:lnTo>
                <a:lnTo>
                  <a:pt x="31880" y="12900"/>
                </a:lnTo>
                <a:lnTo>
                  <a:pt x="31080" y="12990"/>
                </a:lnTo>
                <a:lnTo>
                  <a:pt x="30660" y="12730"/>
                </a:lnTo>
                <a:lnTo>
                  <a:pt x="30220" y="12580"/>
                </a:lnTo>
                <a:lnTo>
                  <a:pt x="30100" y="12710"/>
                </a:lnTo>
                <a:lnTo>
                  <a:pt x="30050" y="12950"/>
                </a:lnTo>
                <a:lnTo>
                  <a:pt x="30070" y="13320"/>
                </a:lnTo>
                <a:lnTo>
                  <a:pt x="29920" y="13640"/>
                </a:lnTo>
                <a:lnTo>
                  <a:pt x="29530" y="13860"/>
                </a:lnTo>
                <a:lnTo>
                  <a:pt x="29240" y="14250"/>
                </a:lnTo>
                <a:lnTo>
                  <a:pt x="28930" y="14200"/>
                </a:lnTo>
                <a:lnTo>
                  <a:pt x="28650" y="14100"/>
                </a:lnTo>
                <a:lnTo>
                  <a:pt x="28470" y="13870"/>
                </a:lnTo>
                <a:lnTo>
                  <a:pt x="28180" y="13350"/>
                </a:lnTo>
                <a:lnTo>
                  <a:pt x="28110" y="13080"/>
                </a:lnTo>
                <a:lnTo>
                  <a:pt x="28200" y="12850"/>
                </a:lnTo>
                <a:lnTo>
                  <a:pt x="28090" y="12630"/>
                </a:lnTo>
                <a:lnTo>
                  <a:pt x="27990" y="12510"/>
                </a:lnTo>
                <a:lnTo>
                  <a:pt x="27960" y="12350"/>
                </a:lnTo>
                <a:lnTo>
                  <a:pt x="28020" y="12280"/>
                </a:lnTo>
                <a:lnTo>
                  <a:pt x="28100" y="12240"/>
                </a:lnTo>
                <a:lnTo>
                  <a:pt x="28230" y="11850"/>
                </a:lnTo>
                <a:lnTo>
                  <a:pt x="28420" y="11560"/>
                </a:lnTo>
                <a:lnTo>
                  <a:pt x="28750" y="11580"/>
                </a:lnTo>
                <a:lnTo>
                  <a:pt x="29060" y="11430"/>
                </a:lnTo>
                <a:lnTo>
                  <a:pt x="29120" y="11240"/>
                </a:lnTo>
                <a:lnTo>
                  <a:pt x="29080" y="11050"/>
                </a:lnTo>
                <a:lnTo>
                  <a:pt x="29070" y="10840"/>
                </a:lnTo>
                <a:lnTo>
                  <a:pt x="29370" y="10610"/>
                </a:lnTo>
                <a:lnTo>
                  <a:pt x="29760" y="10750"/>
                </a:lnTo>
                <a:lnTo>
                  <a:pt x="30530" y="10720"/>
                </a:lnTo>
                <a:lnTo>
                  <a:pt x="31070" y="10950"/>
                </a:lnTo>
                <a:lnTo>
                  <a:pt x="31530" y="10900"/>
                </a:lnTo>
                <a:lnTo>
                  <a:pt x="31890" y="10620"/>
                </a:lnTo>
                <a:lnTo>
                  <a:pt x="32070" y="10170"/>
                </a:lnTo>
                <a:lnTo>
                  <a:pt x="32090" y="9840"/>
                </a:lnTo>
                <a:lnTo>
                  <a:pt x="32320" y="9660"/>
                </a:lnTo>
                <a:lnTo>
                  <a:pt x="32930" y="9560"/>
                </a:lnTo>
                <a:lnTo>
                  <a:pt x="33370" y="9450"/>
                </a:lnTo>
                <a:lnTo>
                  <a:pt x="33600" y="9180"/>
                </a:lnTo>
                <a:lnTo>
                  <a:pt x="33680" y="8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