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Bitlis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Bitlis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85110" y="21280"/>
                </a:moveTo>
                <a:lnTo>
                  <a:pt x="85310" y="21150"/>
                </a:lnTo>
                <a:lnTo>
                  <a:pt x="85540" y="21080"/>
                </a:lnTo>
                <a:lnTo>
                  <a:pt x="85700" y="20980"/>
                </a:lnTo>
                <a:lnTo>
                  <a:pt x="85860" y="20850"/>
                </a:lnTo>
                <a:lnTo>
                  <a:pt x="86740" y="20660"/>
                </a:lnTo>
                <a:lnTo>
                  <a:pt x="86750" y="21120"/>
                </a:lnTo>
                <a:lnTo>
                  <a:pt x="86890" y="21430"/>
                </a:lnTo>
                <a:lnTo>
                  <a:pt x="87450" y="21770"/>
                </a:lnTo>
                <a:lnTo>
                  <a:pt x="87640" y="22070"/>
                </a:lnTo>
                <a:lnTo>
                  <a:pt x="87500" y="22520"/>
                </a:lnTo>
                <a:lnTo>
                  <a:pt x="87160" y="22780"/>
                </a:lnTo>
                <a:lnTo>
                  <a:pt x="86900" y="23060"/>
                </a:lnTo>
                <a:lnTo>
                  <a:pt x="86460" y="23710"/>
                </a:lnTo>
                <a:lnTo>
                  <a:pt x="86380" y="23900"/>
                </a:lnTo>
                <a:lnTo>
                  <a:pt x="86280" y="24070"/>
                </a:lnTo>
                <a:lnTo>
                  <a:pt x="85980" y="24280"/>
                </a:lnTo>
                <a:lnTo>
                  <a:pt x="85470" y="24570"/>
                </a:lnTo>
                <a:lnTo>
                  <a:pt x="85390" y="24660"/>
                </a:lnTo>
                <a:lnTo>
                  <a:pt x="85340" y="24910"/>
                </a:lnTo>
                <a:lnTo>
                  <a:pt x="85370" y="25040"/>
                </a:lnTo>
                <a:lnTo>
                  <a:pt x="85540" y="25430"/>
                </a:lnTo>
                <a:lnTo>
                  <a:pt x="85560" y="25500"/>
                </a:lnTo>
                <a:lnTo>
                  <a:pt x="85570" y="25660"/>
                </a:lnTo>
                <a:lnTo>
                  <a:pt x="85520" y="25870"/>
                </a:lnTo>
                <a:lnTo>
                  <a:pt x="85610" y="26180"/>
                </a:lnTo>
                <a:lnTo>
                  <a:pt x="85860" y="26270"/>
                </a:lnTo>
                <a:lnTo>
                  <a:pt x="85730" y="26670"/>
                </a:lnTo>
                <a:lnTo>
                  <a:pt x="85670" y="26740"/>
                </a:lnTo>
                <a:lnTo>
                  <a:pt x="85620" y="26820"/>
                </a:lnTo>
                <a:lnTo>
                  <a:pt x="85620" y="27000"/>
                </a:lnTo>
                <a:lnTo>
                  <a:pt x="85640" y="27190"/>
                </a:lnTo>
                <a:lnTo>
                  <a:pt x="85620" y="27470"/>
                </a:lnTo>
                <a:lnTo>
                  <a:pt x="85480" y="27680"/>
                </a:lnTo>
                <a:lnTo>
                  <a:pt x="85300" y="27700"/>
                </a:lnTo>
                <a:lnTo>
                  <a:pt x="84980" y="27460"/>
                </a:lnTo>
                <a:lnTo>
                  <a:pt x="84500" y="27190"/>
                </a:lnTo>
                <a:lnTo>
                  <a:pt x="84200" y="26970"/>
                </a:lnTo>
                <a:lnTo>
                  <a:pt x="83990" y="26880"/>
                </a:lnTo>
                <a:lnTo>
                  <a:pt x="83660" y="26800"/>
                </a:lnTo>
                <a:lnTo>
                  <a:pt x="83320" y="26660"/>
                </a:lnTo>
                <a:lnTo>
                  <a:pt x="83010" y="26420"/>
                </a:lnTo>
                <a:lnTo>
                  <a:pt x="82730" y="26140"/>
                </a:lnTo>
                <a:lnTo>
                  <a:pt x="82410" y="25990"/>
                </a:lnTo>
                <a:lnTo>
                  <a:pt x="82000" y="26150"/>
                </a:lnTo>
                <a:lnTo>
                  <a:pt x="81590" y="26250"/>
                </a:lnTo>
                <a:lnTo>
                  <a:pt x="81080" y="26210"/>
                </a:lnTo>
                <a:lnTo>
                  <a:pt x="80590" y="26020"/>
                </a:lnTo>
                <a:lnTo>
                  <a:pt x="80580" y="25890"/>
                </a:lnTo>
                <a:lnTo>
                  <a:pt x="80600" y="25750"/>
                </a:lnTo>
                <a:lnTo>
                  <a:pt x="80600" y="25530"/>
                </a:lnTo>
                <a:lnTo>
                  <a:pt x="80580" y="25310"/>
                </a:lnTo>
                <a:lnTo>
                  <a:pt x="80470" y="24980"/>
                </a:lnTo>
                <a:lnTo>
                  <a:pt x="80300" y="24160"/>
                </a:lnTo>
                <a:lnTo>
                  <a:pt x="79900" y="24010"/>
                </a:lnTo>
                <a:lnTo>
                  <a:pt x="79950" y="23930"/>
                </a:lnTo>
                <a:lnTo>
                  <a:pt x="80680" y="23650"/>
                </a:lnTo>
                <a:lnTo>
                  <a:pt x="81490" y="23710"/>
                </a:lnTo>
                <a:lnTo>
                  <a:pt x="81820" y="23520"/>
                </a:lnTo>
                <a:lnTo>
                  <a:pt x="82100" y="23210"/>
                </a:lnTo>
                <a:lnTo>
                  <a:pt x="82300" y="23040"/>
                </a:lnTo>
                <a:lnTo>
                  <a:pt x="82270" y="22780"/>
                </a:lnTo>
                <a:lnTo>
                  <a:pt x="82120" y="22540"/>
                </a:lnTo>
                <a:lnTo>
                  <a:pt x="82210" y="22320"/>
                </a:lnTo>
                <a:lnTo>
                  <a:pt x="82630" y="22330"/>
                </a:lnTo>
                <a:lnTo>
                  <a:pt x="82730" y="22240"/>
                </a:lnTo>
                <a:lnTo>
                  <a:pt x="82790" y="21960"/>
                </a:lnTo>
                <a:lnTo>
                  <a:pt x="82880" y="21890"/>
                </a:lnTo>
                <a:lnTo>
                  <a:pt x="83090" y="21870"/>
                </a:lnTo>
                <a:lnTo>
                  <a:pt x="83280" y="21790"/>
                </a:lnTo>
                <a:lnTo>
                  <a:pt x="83430" y="21680"/>
                </a:lnTo>
                <a:lnTo>
                  <a:pt x="83600" y="21620"/>
                </a:lnTo>
                <a:lnTo>
                  <a:pt x="84370" y="21710"/>
                </a:lnTo>
                <a:lnTo>
                  <a:pt x="84760" y="21560"/>
                </a:lnTo>
                <a:lnTo>
                  <a:pt x="85110" y="21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