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Bingöl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ingöl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5260" y="17920"/>
                </a:moveTo>
                <a:lnTo>
                  <a:pt x="75570" y="18030"/>
                </a:lnTo>
                <a:lnTo>
                  <a:pt x="75990" y="18090"/>
                </a:lnTo>
                <a:lnTo>
                  <a:pt x="76410" y="17900"/>
                </a:lnTo>
                <a:lnTo>
                  <a:pt x="76550" y="17800"/>
                </a:lnTo>
                <a:lnTo>
                  <a:pt x="76690" y="17730"/>
                </a:lnTo>
                <a:lnTo>
                  <a:pt x="76840" y="17820"/>
                </a:lnTo>
                <a:lnTo>
                  <a:pt x="77300" y="18250"/>
                </a:lnTo>
                <a:lnTo>
                  <a:pt x="77650" y="18420"/>
                </a:lnTo>
                <a:lnTo>
                  <a:pt x="77940" y="18450"/>
                </a:lnTo>
                <a:lnTo>
                  <a:pt x="78150" y="18700"/>
                </a:lnTo>
                <a:lnTo>
                  <a:pt x="78350" y="19050"/>
                </a:lnTo>
                <a:lnTo>
                  <a:pt x="78220" y="19290"/>
                </a:lnTo>
                <a:lnTo>
                  <a:pt x="78190" y="19430"/>
                </a:lnTo>
                <a:lnTo>
                  <a:pt x="78270" y="19610"/>
                </a:lnTo>
                <a:lnTo>
                  <a:pt x="78300" y="19660"/>
                </a:lnTo>
                <a:lnTo>
                  <a:pt x="78340" y="19770"/>
                </a:lnTo>
                <a:lnTo>
                  <a:pt x="78340" y="19870"/>
                </a:lnTo>
                <a:lnTo>
                  <a:pt x="78330" y="20060"/>
                </a:lnTo>
                <a:lnTo>
                  <a:pt x="78440" y="20250"/>
                </a:lnTo>
                <a:lnTo>
                  <a:pt x="78530" y="20340"/>
                </a:lnTo>
                <a:lnTo>
                  <a:pt x="78660" y="20580"/>
                </a:lnTo>
                <a:lnTo>
                  <a:pt x="78690" y="20850"/>
                </a:lnTo>
                <a:lnTo>
                  <a:pt x="78630" y="21090"/>
                </a:lnTo>
                <a:lnTo>
                  <a:pt x="78300" y="21500"/>
                </a:lnTo>
                <a:lnTo>
                  <a:pt x="78160" y="21980"/>
                </a:lnTo>
                <a:lnTo>
                  <a:pt x="78260" y="22330"/>
                </a:lnTo>
                <a:lnTo>
                  <a:pt x="78360" y="22470"/>
                </a:lnTo>
                <a:lnTo>
                  <a:pt x="78420" y="22490"/>
                </a:lnTo>
                <a:lnTo>
                  <a:pt x="78520" y="22580"/>
                </a:lnTo>
                <a:lnTo>
                  <a:pt x="78580" y="22720"/>
                </a:lnTo>
                <a:lnTo>
                  <a:pt x="78610" y="22880"/>
                </a:lnTo>
                <a:lnTo>
                  <a:pt x="78380" y="23050"/>
                </a:lnTo>
                <a:lnTo>
                  <a:pt x="77800" y="23270"/>
                </a:lnTo>
                <a:lnTo>
                  <a:pt x="77210" y="23630"/>
                </a:lnTo>
                <a:lnTo>
                  <a:pt x="76900" y="23720"/>
                </a:lnTo>
                <a:lnTo>
                  <a:pt x="76090" y="23690"/>
                </a:lnTo>
                <a:lnTo>
                  <a:pt x="75860" y="23630"/>
                </a:lnTo>
                <a:lnTo>
                  <a:pt x="75690" y="23610"/>
                </a:lnTo>
                <a:lnTo>
                  <a:pt x="75230" y="23680"/>
                </a:lnTo>
                <a:lnTo>
                  <a:pt x="74960" y="23810"/>
                </a:lnTo>
                <a:lnTo>
                  <a:pt x="74930" y="23980"/>
                </a:lnTo>
                <a:lnTo>
                  <a:pt x="74930" y="24160"/>
                </a:lnTo>
                <a:lnTo>
                  <a:pt x="74800" y="24360"/>
                </a:lnTo>
                <a:lnTo>
                  <a:pt x="74610" y="24450"/>
                </a:lnTo>
                <a:lnTo>
                  <a:pt x="74060" y="24470"/>
                </a:lnTo>
                <a:lnTo>
                  <a:pt x="74040" y="24190"/>
                </a:lnTo>
                <a:lnTo>
                  <a:pt x="73990" y="23920"/>
                </a:lnTo>
                <a:lnTo>
                  <a:pt x="73730" y="23540"/>
                </a:lnTo>
                <a:lnTo>
                  <a:pt x="73960" y="22900"/>
                </a:lnTo>
                <a:lnTo>
                  <a:pt x="74100" y="22930"/>
                </a:lnTo>
                <a:lnTo>
                  <a:pt x="74260" y="22980"/>
                </a:lnTo>
                <a:lnTo>
                  <a:pt x="74350" y="22820"/>
                </a:lnTo>
                <a:lnTo>
                  <a:pt x="74410" y="22580"/>
                </a:lnTo>
                <a:lnTo>
                  <a:pt x="74440" y="22360"/>
                </a:lnTo>
                <a:lnTo>
                  <a:pt x="74360" y="22160"/>
                </a:lnTo>
                <a:lnTo>
                  <a:pt x="74070" y="21810"/>
                </a:lnTo>
                <a:lnTo>
                  <a:pt x="73950" y="21330"/>
                </a:lnTo>
                <a:lnTo>
                  <a:pt x="74050" y="20900"/>
                </a:lnTo>
                <a:lnTo>
                  <a:pt x="74290" y="20570"/>
                </a:lnTo>
                <a:lnTo>
                  <a:pt x="74490" y="20180"/>
                </a:lnTo>
                <a:lnTo>
                  <a:pt x="74340" y="19890"/>
                </a:lnTo>
                <a:lnTo>
                  <a:pt x="73950" y="20060"/>
                </a:lnTo>
                <a:lnTo>
                  <a:pt x="73790" y="20110"/>
                </a:lnTo>
                <a:lnTo>
                  <a:pt x="72700" y="20700"/>
                </a:lnTo>
                <a:lnTo>
                  <a:pt x="72780" y="20510"/>
                </a:lnTo>
                <a:lnTo>
                  <a:pt x="72820" y="20300"/>
                </a:lnTo>
                <a:lnTo>
                  <a:pt x="72720" y="19840"/>
                </a:lnTo>
                <a:lnTo>
                  <a:pt x="72740" y="19680"/>
                </a:lnTo>
                <a:lnTo>
                  <a:pt x="72800" y="19520"/>
                </a:lnTo>
                <a:lnTo>
                  <a:pt x="72820" y="19220"/>
                </a:lnTo>
                <a:lnTo>
                  <a:pt x="72890" y="19100"/>
                </a:lnTo>
                <a:lnTo>
                  <a:pt x="73130" y="19020"/>
                </a:lnTo>
                <a:lnTo>
                  <a:pt x="73460" y="19040"/>
                </a:lnTo>
                <a:lnTo>
                  <a:pt x="73530" y="19010"/>
                </a:lnTo>
                <a:lnTo>
                  <a:pt x="73570" y="18910"/>
                </a:lnTo>
                <a:lnTo>
                  <a:pt x="73610" y="18790"/>
                </a:lnTo>
                <a:lnTo>
                  <a:pt x="73830" y="18710"/>
                </a:lnTo>
                <a:lnTo>
                  <a:pt x="74060" y="18710"/>
                </a:lnTo>
                <a:lnTo>
                  <a:pt x="74280" y="18550"/>
                </a:lnTo>
                <a:lnTo>
                  <a:pt x="74410" y="18280"/>
                </a:lnTo>
                <a:lnTo>
                  <a:pt x="74490" y="18210"/>
                </a:lnTo>
                <a:lnTo>
                  <a:pt x="74710" y="18250"/>
                </a:lnTo>
                <a:lnTo>
                  <a:pt x="74840" y="18260"/>
                </a:lnTo>
                <a:lnTo>
                  <a:pt x="75080" y="18150"/>
                </a:lnTo>
                <a:lnTo>
                  <a:pt x="75260" y="1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