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Bilecik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ilecik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4860" y="11820"/>
                </a:moveTo>
                <a:lnTo>
                  <a:pt x="24990" y="12100"/>
                </a:lnTo>
                <a:lnTo>
                  <a:pt x="25160" y="12350"/>
                </a:lnTo>
                <a:lnTo>
                  <a:pt x="25350" y="12510"/>
                </a:lnTo>
                <a:lnTo>
                  <a:pt x="25520" y="12700"/>
                </a:lnTo>
                <a:lnTo>
                  <a:pt x="25940" y="12830"/>
                </a:lnTo>
                <a:lnTo>
                  <a:pt x="26600" y="12660"/>
                </a:lnTo>
                <a:lnTo>
                  <a:pt x="26810" y="12640"/>
                </a:lnTo>
                <a:lnTo>
                  <a:pt x="26980" y="12690"/>
                </a:lnTo>
                <a:lnTo>
                  <a:pt x="27160" y="12690"/>
                </a:lnTo>
                <a:lnTo>
                  <a:pt x="27310" y="12780"/>
                </a:lnTo>
                <a:lnTo>
                  <a:pt x="27430" y="12960"/>
                </a:lnTo>
                <a:lnTo>
                  <a:pt x="27510" y="13030"/>
                </a:lnTo>
                <a:lnTo>
                  <a:pt x="27860" y="13020"/>
                </a:lnTo>
                <a:lnTo>
                  <a:pt x="28110" y="13080"/>
                </a:lnTo>
                <a:lnTo>
                  <a:pt x="28180" y="13350"/>
                </a:lnTo>
                <a:lnTo>
                  <a:pt x="28470" y="13870"/>
                </a:lnTo>
                <a:lnTo>
                  <a:pt x="28650" y="14100"/>
                </a:lnTo>
                <a:lnTo>
                  <a:pt x="28160" y="14120"/>
                </a:lnTo>
                <a:lnTo>
                  <a:pt x="27780" y="14430"/>
                </a:lnTo>
                <a:lnTo>
                  <a:pt x="27690" y="14740"/>
                </a:lnTo>
                <a:lnTo>
                  <a:pt x="27630" y="15070"/>
                </a:lnTo>
                <a:lnTo>
                  <a:pt x="27470" y="15350"/>
                </a:lnTo>
                <a:lnTo>
                  <a:pt x="27230" y="15530"/>
                </a:lnTo>
                <a:lnTo>
                  <a:pt x="26970" y="15530"/>
                </a:lnTo>
                <a:lnTo>
                  <a:pt x="26730" y="15630"/>
                </a:lnTo>
                <a:lnTo>
                  <a:pt x="26650" y="15770"/>
                </a:lnTo>
                <a:lnTo>
                  <a:pt x="26570" y="15890"/>
                </a:lnTo>
                <a:lnTo>
                  <a:pt x="26430" y="15960"/>
                </a:lnTo>
                <a:lnTo>
                  <a:pt x="26300" y="16070"/>
                </a:lnTo>
                <a:lnTo>
                  <a:pt x="26260" y="16700"/>
                </a:lnTo>
                <a:lnTo>
                  <a:pt x="26050" y="17060"/>
                </a:lnTo>
                <a:lnTo>
                  <a:pt x="25790" y="17370"/>
                </a:lnTo>
                <a:lnTo>
                  <a:pt x="25610" y="17420"/>
                </a:lnTo>
                <a:lnTo>
                  <a:pt x="25250" y="17460"/>
                </a:lnTo>
                <a:lnTo>
                  <a:pt x="24880" y="17560"/>
                </a:lnTo>
                <a:lnTo>
                  <a:pt x="24670" y="17510"/>
                </a:lnTo>
                <a:lnTo>
                  <a:pt x="24150" y="17130"/>
                </a:lnTo>
                <a:lnTo>
                  <a:pt x="23980" y="17060"/>
                </a:lnTo>
                <a:lnTo>
                  <a:pt x="23790" y="16940"/>
                </a:lnTo>
                <a:lnTo>
                  <a:pt x="23720" y="16840"/>
                </a:lnTo>
                <a:lnTo>
                  <a:pt x="23550" y="16510"/>
                </a:lnTo>
                <a:lnTo>
                  <a:pt x="23530" y="16240"/>
                </a:lnTo>
                <a:lnTo>
                  <a:pt x="23610" y="15720"/>
                </a:lnTo>
                <a:lnTo>
                  <a:pt x="23880" y="15770"/>
                </a:lnTo>
                <a:lnTo>
                  <a:pt x="24110" y="15690"/>
                </a:lnTo>
                <a:lnTo>
                  <a:pt x="24050" y="15380"/>
                </a:lnTo>
                <a:lnTo>
                  <a:pt x="23920" y="15280"/>
                </a:lnTo>
                <a:lnTo>
                  <a:pt x="23670" y="14920"/>
                </a:lnTo>
                <a:lnTo>
                  <a:pt x="23670" y="14610"/>
                </a:lnTo>
                <a:lnTo>
                  <a:pt x="23800" y="13990"/>
                </a:lnTo>
                <a:lnTo>
                  <a:pt x="24260" y="13500"/>
                </a:lnTo>
                <a:lnTo>
                  <a:pt x="24340" y="13330"/>
                </a:lnTo>
                <a:lnTo>
                  <a:pt x="24320" y="13160"/>
                </a:lnTo>
                <a:lnTo>
                  <a:pt x="24210" y="13020"/>
                </a:lnTo>
                <a:lnTo>
                  <a:pt x="24190" y="12830"/>
                </a:lnTo>
                <a:lnTo>
                  <a:pt x="24250" y="12680"/>
                </a:lnTo>
                <a:lnTo>
                  <a:pt x="24300" y="12510"/>
                </a:lnTo>
                <a:lnTo>
                  <a:pt x="24320" y="12310"/>
                </a:lnTo>
                <a:lnTo>
                  <a:pt x="24410" y="12140"/>
                </a:lnTo>
                <a:lnTo>
                  <a:pt x="24500" y="12040"/>
                </a:lnTo>
                <a:lnTo>
                  <a:pt x="24610" y="11960"/>
                </a:lnTo>
                <a:lnTo>
                  <a:pt x="24860" y="1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