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Bayburt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ayburt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1840" y="11650"/>
                </a:moveTo>
                <a:lnTo>
                  <a:pt x="71940" y="11640"/>
                </a:lnTo>
                <a:lnTo>
                  <a:pt x="72010" y="11560"/>
                </a:lnTo>
                <a:lnTo>
                  <a:pt x="71980" y="11410"/>
                </a:lnTo>
                <a:lnTo>
                  <a:pt x="72040" y="11350"/>
                </a:lnTo>
                <a:lnTo>
                  <a:pt x="72070" y="11330"/>
                </a:lnTo>
                <a:lnTo>
                  <a:pt x="72220" y="11380"/>
                </a:lnTo>
                <a:lnTo>
                  <a:pt x="72510" y="11710"/>
                </a:lnTo>
                <a:lnTo>
                  <a:pt x="72700" y="11820"/>
                </a:lnTo>
                <a:lnTo>
                  <a:pt x="73110" y="11830"/>
                </a:lnTo>
                <a:lnTo>
                  <a:pt x="73500" y="11960"/>
                </a:lnTo>
                <a:lnTo>
                  <a:pt x="73710" y="11960"/>
                </a:lnTo>
                <a:lnTo>
                  <a:pt x="73940" y="11880"/>
                </a:lnTo>
                <a:lnTo>
                  <a:pt x="74180" y="11840"/>
                </a:lnTo>
                <a:lnTo>
                  <a:pt x="74670" y="11840"/>
                </a:lnTo>
                <a:lnTo>
                  <a:pt x="74860" y="11780"/>
                </a:lnTo>
                <a:lnTo>
                  <a:pt x="74950" y="11760"/>
                </a:lnTo>
                <a:lnTo>
                  <a:pt x="75100" y="12140"/>
                </a:lnTo>
                <a:lnTo>
                  <a:pt x="75240" y="12990"/>
                </a:lnTo>
                <a:lnTo>
                  <a:pt x="75360" y="13370"/>
                </a:lnTo>
                <a:lnTo>
                  <a:pt x="75650" y="13540"/>
                </a:lnTo>
                <a:lnTo>
                  <a:pt x="75960" y="13610"/>
                </a:lnTo>
                <a:lnTo>
                  <a:pt x="76100" y="13670"/>
                </a:lnTo>
                <a:lnTo>
                  <a:pt x="76410" y="13700"/>
                </a:lnTo>
                <a:lnTo>
                  <a:pt x="76430" y="13820"/>
                </a:lnTo>
                <a:lnTo>
                  <a:pt x="76310" y="14040"/>
                </a:lnTo>
                <a:lnTo>
                  <a:pt x="76180" y="14210"/>
                </a:lnTo>
                <a:lnTo>
                  <a:pt x="75590" y="14420"/>
                </a:lnTo>
                <a:lnTo>
                  <a:pt x="75320" y="14550"/>
                </a:lnTo>
                <a:lnTo>
                  <a:pt x="75120" y="14750"/>
                </a:lnTo>
                <a:lnTo>
                  <a:pt x="74910" y="14910"/>
                </a:lnTo>
                <a:lnTo>
                  <a:pt x="74740" y="14940"/>
                </a:lnTo>
                <a:lnTo>
                  <a:pt x="73960" y="14840"/>
                </a:lnTo>
                <a:lnTo>
                  <a:pt x="73190" y="14690"/>
                </a:lnTo>
                <a:lnTo>
                  <a:pt x="72960" y="14770"/>
                </a:lnTo>
                <a:lnTo>
                  <a:pt x="72770" y="14950"/>
                </a:lnTo>
                <a:lnTo>
                  <a:pt x="72530" y="14980"/>
                </a:lnTo>
                <a:lnTo>
                  <a:pt x="72260" y="14950"/>
                </a:lnTo>
                <a:lnTo>
                  <a:pt x="72010" y="15050"/>
                </a:lnTo>
                <a:lnTo>
                  <a:pt x="71830" y="14660"/>
                </a:lnTo>
                <a:lnTo>
                  <a:pt x="71730" y="14240"/>
                </a:lnTo>
                <a:lnTo>
                  <a:pt x="71750" y="14040"/>
                </a:lnTo>
                <a:lnTo>
                  <a:pt x="71810" y="13840"/>
                </a:lnTo>
                <a:lnTo>
                  <a:pt x="71960" y="13480"/>
                </a:lnTo>
                <a:lnTo>
                  <a:pt x="72000" y="12570"/>
                </a:lnTo>
                <a:lnTo>
                  <a:pt x="71840" y="11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