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Batman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atm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1260" y="29080"/>
                </a:moveTo>
                <a:lnTo>
                  <a:pt x="80380" y="29710"/>
                </a:lnTo>
                <a:lnTo>
                  <a:pt x="79850" y="30100"/>
                </a:lnTo>
                <a:lnTo>
                  <a:pt x="79120" y="30250"/>
                </a:lnTo>
                <a:lnTo>
                  <a:pt x="78610" y="29930"/>
                </a:lnTo>
                <a:lnTo>
                  <a:pt x="78280" y="29240"/>
                </a:lnTo>
                <a:lnTo>
                  <a:pt x="77940" y="28810"/>
                </a:lnTo>
                <a:lnTo>
                  <a:pt x="77850" y="28770"/>
                </a:lnTo>
                <a:lnTo>
                  <a:pt x="77730" y="28770"/>
                </a:lnTo>
                <a:lnTo>
                  <a:pt x="77630" y="28590"/>
                </a:lnTo>
                <a:lnTo>
                  <a:pt x="77590" y="28360"/>
                </a:lnTo>
                <a:lnTo>
                  <a:pt x="77540" y="28190"/>
                </a:lnTo>
                <a:lnTo>
                  <a:pt x="77590" y="28050"/>
                </a:lnTo>
                <a:lnTo>
                  <a:pt x="77820" y="27890"/>
                </a:lnTo>
                <a:lnTo>
                  <a:pt x="78010" y="27670"/>
                </a:lnTo>
                <a:lnTo>
                  <a:pt x="78230" y="26940"/>
                </a:lnTo>
                <a:lnTo>
                  <a:pt x="78320" y="26810"/>
                </a:lnTo>
                <a:lnTo>
                  <a:pt x="78390" y="26670"/>
                </a:lnTo>
                <a:lnTo>
                  <a:pt x="78430" y="26330"/>
                </a:lnTo>
                <a:lnTo>
                  <a:pt x="78370" y="25670"/>
                </a:lnTo>
                <a:lnTo>
                  <a:pt x="78420" y="25320"/>
                </a:lnTo>
                <a:lnTo>
                  <a:pt x="78520" y="24990"/>
                </a:lnTo>
                <a:lnTo>
                  <a:pt x="78560" y="24770"/>
                </a:lnTo>
                <a:lnTo>
                  <a:pt x="78670" y="24620"/>
                </a:lnTo>
                <a:lnTo>
                  <a:pt x="78920" y="24500"/>
                </a:lnTo>
                <a:lnTo>
                  <a:pt x="79070" y="24450"/>
                </a:lnTo>
                <a:lnTo>
                  <a:pt x="79220" y="24430"/>
                </a:lnTo>
                <a:lnTo>
                  <a:pt x="79400" y="24330"/>
                </a:lnTo>
                <a:lnTo>
                  <a:pt x="79370" y="24130"/>
                </a:lnTo>
                <a:lnTo>
                  <a:pt x="79630" y="24040"/>
                </a:lnTo>
                <a:lnTo>
                  <a:pt x="79900" y="24010"/>
                </a:lnTo>
                <a:lnTo>
                  <a:pt x="80300" y="24160"/>
                </a:lnTo>
                <a:lnTo>
                  <a:pt x="80470" y="24980"/>
                </a:lnTo>
                <a:lnTo>
                  <a:pt x="80580" y="25310"/>
                </a:lnTo>
                <a:lnTo>
                  <a:pt x="80600" y="25530"/>
                </a:lnTo>
                <a:lnTo>
                  <a:pt x="80600" y="25750"/>
                </a:lnTo>
                <a:lnTo>
                  <a:pt x="80580" y="25890"/>
                </a:lnTo>
                <a:lnTo>
                  <a:pt x="80590" y="26020"/>
                </a:lnTo>
                <a:lnTo>
                  <a:pt x="80380" y="26280"/>
                </a:lnTo>
                <a:lnTo>
                  <a:pt x="80280" y="26600"/>
                </a:lnTo>
                <a:lnTo>
                  <a:pt x="80040" y="26870"/>
                </a:lnTo>
                <a:lnTo>
                  <a:pt x="79490" y="27020"/>
                </a:lnTo>
                <a:lnTo>
                  <a:pt x="79340" y="27300"/>
                </a:lnTo>
                <a:lnTo>
                  <a:pt x="79380" y="27700"/>
                </a:lnTo>
                <a:lnTo>
                  <a:pt x="79890" y="28170"/>
                </a:lnTo>
                <a:lnTo>
                  <a:pt x="80750" y="28520"/>
                </a:lnTo>
                <a:lnTo>
                  <a:pt x="81260" y="2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