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Bartın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Bartı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8430" y="3450"/>
                </a:moveTo>
                <a:lnTo>
                  <a:pt x="38480" y="3830"/>
                </a:lnTo>
                <a:lnTo>
                  <a:pt x="38610" y="4110"/>
                </a:lnTo>
                <a:lnTo>
                  <a:pt x="38780" y="4580"/>
                </a:lnTo>
                <a:lnTo>
                  <a:pt x="38480" y="4800"/>
                </a:lnTo>
                <a:lnTo>
                  <a:pt x="38520" y="5250"/>
                </a:lnTo>
                <a:lnTo>
                  <a:pt x="38070" y="5680"/>
                </a:lnTo>
                <a:lnTo>
                  <a:pt x="37800" y="5760"/>
                </a:lnTo>
                <a:lnTo>
                  <a:pt x="37590" y="6220"/>
                </a:lnTo>
                <a:lnTo>
                  <a:pt x="37020" y="6700"/>
                </a:lnTo>
                <a:lnTo>
                  <a:pt x="36520" y="6830"/>
                </a:lnTo>
                <a:lnTo>
                  <a:pt x="36000" y="6810"/>
                </a:lnTo>
                <a:lnTo>
                  <a:pt x="36100" y="6270"/>
                </a:lnTo>
                <a:lnTo>
                  <a:pt x="35920" y="5830"/>
                </a:lnTo>
                <a:lnTo>
                  <a:pt x="35830" y="5500"/>
                </a:lnTo>
                <a:lnTo>
                  <a:pt x="35540" y="5370"/>
                </a:lnTo>
                <a:lnTo>
                  <a:pt x="35270" y="5100"/>
                </a:lnTo>
                <a:lnTo>
                  <a:pt x="35410" y="5020"/>
                </a:lnTo>
                <a:lnTo>
                  <a:pt x="35480" y="4860"/>
                </a:lnTo>
                <a:lnTo>
                  <a:pt x="35790" y="4510"/>
                </a:lnTo>
                <a:lnTo>
                  <a:pt x="35820" y="4480"/>
                </a:lnTo>
                <a:lnTo>
                  <a:pt x="35890" y="4340"/>
                </a:lnTo>
                <a:lnTo>
                  <a:pt x="36050" y="4290"/>
                </a:lnTo>
                <a:lnTo>
                  <a:pt x="36310" y="4280"/>
                </a:lnTo>
                <a:lnTo>
                  <a:pt x="36320" y="4240"/>
                </a:lnTo>
                <a:lnTo>
                  <a:pt x="36360" y="4220"/>
                </a:lnTo>
                <a:lnTo>
                  <a:pt x="36410" y="4190"/>
                </a:lnTo>
                <a:lnTo>
                  <a:pt x="36410" y="4150"/>
                </a:lnTo>
                <a:lnTo>
                  <a:pt x="36430" y="4120"/>
                </a:lnTo>
                <a:lnTo>
                  <a:pt x="36450" y="4110"/>
                </a:lnTo>
                <a:lnTo>
                  <a:pt x="36480" y="4120"/>
                </a:lnTo>
                <a:lnTo>
                  <a:pt x="36520" y="4180"/>
                </a:lnTo>
                <a:lnTo>
                  <a:pt x="36540" y="4190"/>
                </a:lnTo>
                <a:lnTo>
                  <a:pt x="36620" y="4150"/>
                </a:lnTo>
                <a:lnTo>
                  <a:pt x="36720" y="4030"/>
                </a:lnTo>
                <a:lnTo>
                  <a:pt x="36790" y="3970"/>
                </a:lnTo>
                <a:lnTo>
                  <a:pt x="37120" y="3800"/>
                </a:lnTo>
                <a:lnTo>
                  <a:pt x="37180" y="3760"/>
                </a:lnTo>
                <a:lnTo>
                  <a:pt x="37240" y="3730"/>
                </a:lnTo>
                <a:lnTo>
                  <a:pt x="37310" y="3720"/>
                </a:lnTo>
                <a:lnTo>
                  <a:pt x="37380" y="3750"/>
                </a:lnTo>
                <a:lnTo>
                  <a:pt x="37440" y="3660"/>
                </a:lnTo>
                <a:lnTo>
                  <a:pt x="37550" y="3580"/>
                </a:lnTo>
                <a:lnTo>
                  <a:pt x="37670" y="3550"/>
                </a:lnTo>
                <a:lnTo>
                  <a:pt x="37790" y="3600"/>
                </a:lnTo>
                <a:lnTo>
                  <a:pt x="37860" y="3600"/>
                </a:lnTo>
                <a:lnTo>
                  <a:pt x="38150" y="3490"/>
                </a:lnTo>
                <a:lnTo>
                  <a:pt x="38220" y="3450"/>
                </a:lnTo>
                <a:lnTo>
                  <a:pt x="38290" y="3460"/>
                </a:lnTo>
                <a:lnTo>
                  <a:pt x="38430" y="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