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Balikesir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alikes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310" y="17910"/>
                </a:moveTo>
                <a:lnTo>
                  <a:pt x="9300" y="17420"/>
                </a:lnTo>
                <a:lnTo>
                  <a:pt x="9450" y="16930"/>
                </a:lnTo>
                <a:lnTo>
                  <a:pt x="9640" y="16890"/>
                </a:lnTo>
                <a:lnTo>
                  <a:pt x="10070" y="16940"/>
                </a:lnTo>
                <a:lnTo>
                  <a:pt x="10280" y="16880"/>
                </a:lnTo>
                <a:lnTo>
                  <a:pt x="10450" y="16730"/>
                </a:lnTo>
                <a:lnTo>
                  <a:pt x="10800" y="16580"/>
                </a:lnTo>
                <a:lnTo>
                  <a:pt x="11000" y="16420"/>
                </a:lnTo>
                <a:lnTo>
                  <a:pt x="11220" y="16420"/>
                </a:lnTo>
                <a:lnTo>
                  <a:pt x="11370" y="16440"/>
                </a:lnTo>
                <a:lnTo>
                  <a:pt x="11500" y="16370"/>
                </a:lnTo>
                <a:lnTo>
                  <a:pt x="11850" y="16430"/>
                </a:lnTo>
                <a:lnTo>
                  <a:pt x="12200" y="16540"/>
                </a:lnTo>
                <a:lnTo>
                  <a:pt x="12400" y="16460"/>
                </a:lnTo>
                <a:lnTo>
                  <a:pt x="12590" y="16330"/>
                </a:lnTo>
                <a:lnTo>
                  <a:pt x="12790" y="16240"/>
                </a:lnTo>
                <a:lnTo>
                  <a:pt x="12980" y="16100"/>
                </a:lnTo>
                <a:lnTo>
                  <a:pt x="13080" y="15870"/>
                </a:lnTo>
                <a:lnTo>
                  <a:pt x="13160" y="15610"/>
                </a:lnTo>
                <a:lnTo>
                  <a:pt x="13190" y="15360"/>
                </a:lnTo>
                <a:lnTo>
                  <a:pt x="13110" y="15300"/>
                </a:lnTo>
                <a:lnTo>
                  <a:pt x="13020" y="15160"/>
                </a:lnTo>
                <a:lnTo>
                  <a:pt x="13070" y="15060"/>
                </a:lnTo>
                <a:lnTo>
                  <a:pt x="13110" y="15010"/>
                </a:lnTo>
                <a:lnTo>
                  <a:pt x="13160" y="14870"/>
                </a:lnTo>
                <a:lnTo>
                  <a:pt x="13180" y="14710"/>
                </a:lnTo>
                <a:lnTo>
                  <a:pt x="13240" y="14500"/>
                </a:lnTo>
                <a:lnTo>
                  <a:pt x="13270" y="14380"/>
                </a:lnTo>
                <a:lnTo>
                  <a:pt x="13250" y="14340"/>
                </a:lnTo>
                <a:lnTo>
                  <a:pt x="13170" y="14330"/>
                </a:lnTo>
                <a:lnTo>
                  <a:pt x="12980" y="14250"/>
                </a:lnTo>
                <a:lnTo>
                  <a:pt x="12890" y="14060"/>
                </a:lnTo>
                <a:lnTo>
                  <a:pt x="12940" y="14020"/>
                </a:lnTo>
                <a:lnTo>
                  <a:pt x="13020" y="13990"/>
                </a:lnTo>
                <a:lnTo>
                  <a:pt x="13350" y="13640"/>
                </a:lnTo>
                <a:lnTo>
                  <a:pt x="13580" y="13510"/>
                </a:lnTo>
                <a:lnTo>
                  <a:pt x="13630" y="13230"/>
                </a:lnTo>
                <a:lnTo>
                  <a:pt x="13610" y="13180"/>
                </a:lnTo>
                <a:lnTo>
                  <a:pt x="13730" y="13100"/>
                </a:lnTo>
                <a:lnTo>
                  <a:pt x="13800" y="13080"/>
                </a:lnTo>
                <a:lnTo>
                  <a:pt x="13940" y="13110"/>
                </a:lnTo>
                <a:lnTo>
                  <a:pt x="14050" y="13160"/>
                </a:lnTo>
                <a:lnTo>
                  <a:pt x="14160" y="13190"/>
                </a:lnTo>
                <a:lnTo>
                  <a:pt x="14280" y="13120"/>
                </a:lnTo>
                <a:lnTo>
                  <a:pt x="14370" y="13170"/>
                </a:lnTo>
                <a:lnTo>
                  <a:pt x="14520" y="13180"/>
                </a:lnTo>
                <a:lnTo>
                  <a:pt x="14640" y="13150"/>
                </a:lnTo>
                <a:lnTo>
                  <a:pt x="14760" y="12980"/>
                </a:lnTo>
                <a:lnTo>
                  <a:pt x="15010" y="12840"/>
                </a:lnTo>
                <a:lnTo>
                  <a:pt x="15090" y="12740"/>
                </a:lnTo>
                <a:lnTo>
                  <a:pt x="15000" y="12730"/>
                </a:lnTo>
                <a:lnTo>
                  <a:pt x="14760" y="12650"/>
                </a:lnTo>
                <a:lnTo>
                  <a:pt x="14690" y="12690"/>
                </a:lnTo>
                <a:lnTo>
                  <a:pt x="14650" y="12690"/>
                </a:lnTo>
                <a:lnTo>
                  <a:pt x="14630" y="12630"/>
                </a:lnTo>
                <a:lnTo>
                  <a:pt x="14620" y="12570"/>
                </a:lnTo>
                <a:lnTo>
                  <a:pt x="14600" y="12550"/>
                </a:lnTo>
                <a:lnTo>
                  <a:pt x="14570" y="12550"/>
                </a:lnTo>
                <a:lnTo>
                  <a:pt x="14540" y="12520"/>
                </a:lnTo>
                <a:lnTo>
                  <a:pt x="14510" y="12470"/>
                </a:lnTo>
                <a:lnTo>
                  <a:pt x="14490" y="12450"/>
                </a:lnTo>
                <a:lnTo>
                  <a:pt x="14470" y="12410"/>
                </a:lnTo>
                <a:lnTo>
                  <a:pt x="14470" y="12330"/>
                </a:lnTo>
                <a:lnTo>
                  <a:pt x="14460" y="12290"/>
                </a:lnTo>
                <a:lnTo>
                  <a:pt x="14420" y="12280"/>
                </a:lnTo>
                <a:lnTo>
                  <a:pt x="14380" y="12280"/>
                </a:lnTo>
                <a:lnTo>
                  <a:pt x="14340" y="12270"/>
                </a:lnTo>
                <a:lnTo>
                  <a:pt x="14190" y="12110"/>
                </a:lnTo>
                <a:lnTo>
                  <a:pt x="14140" y="12050"/>
                </a:lnTo>
                <a:lnTo>
                  <a:pt x="14140" y="12010"/>
                </a:lnTo>
                <a:lnTo>
                  <a:pt x="14200" y="11990"/>
                </a:lnTo>
                <a:lnTo>
                  <a:pt x="14250" y="11950"/>
                </a:lnTo>
                <a:lnTo>
                  <a:pt x="14320" y="11860"/>
                </a:lnTo>
                <a:lnTo>
                  <a:pt x="14370" y="11840"/>
                </a:lnTo>
                <a:lnTo>
                  <a:pt x="14420" y="11860"/>
                </a:lnTo>
                <a:lnTo>
                  <a:pt x="14460" y="11870"/>
                </a:lnTo>
                <a:lnTo>
                  <a:pt x="14500" y="11790"/>
                </a:lnTo>
                <a:lnTo>
                  <a:pt x="14590" y="11910"/>
                </a:lnTo>
                <a:lnTo>
                  <a:pt x="14600" y="11930"/>
                </a:lnTo>
                <a:lnTo>
                  <a:pt x="14640" y="11940"/>
                </a:lnTo>
                <a:lnTo>
                  <a:pt x="14660" y="11920"/>
                </a:lnTo>
                <a:lnTo>
                  <a:pt x="14670" y="11900"/>
                </a:lnTo>
                <a:lnTo>
                  <a:pt x="14710" y="11880"/>
                </a:lnTo>
                <a:lnTo>
                  <a:pt x="15500" y="12010"/>
                </a:lnTo>
                <a:lnTo>
                  <a:pt x="15710" y="12080"/>
                </a:lnTo>
                <a:lnTo>
                  <a:pt x="15810" y="12190"/>
                </a:lnTo>
                <a:lnTo>
                  <a:pt x="15720" y="12330"/>
                </a:lnTo>
                <a:lnTo>
                  <a:pt x="15310" y="12540"/>
                </a:lnTo>
                <a:lnTo>
                  <a:pt x="15190" y="12650"/>
                </a:lnTo>
                <a:lnTo>
                  <a:pt x="15210" y="12810"/>
                </a:lnTo>
                <a:lnTo>
                  <a:pt x="15380" y="12860"/>
                </a:lnTo>
                <a:lnTo>
                  <a:pt x="15770" y="12820"/>
                </a:lnTo>
                <a:lnTo>
                  <a:pt x="16170" y="12670"/>
                </a:lnTo>
                <a:lnTo>
                  <a:pt x="16630" y="12650"/>
                </a:lnTo>
                <a:lnTo>
                  <a:pt x="16610" y="12700"/>
                </a:lnTo>
                <a:lnTo>
                  <a:pt x="16380" y="13050"/>
                </a:lnTo>
                <a:lnTo>
                  <a:pt x="16240" y="13160"/>
                </a:lnTo>
                <a:lnTo>
                  <a:pt x="16110" y="13290"/>
                </a:lnTo>
                <a:lnTo>
                  <a:pt x="16150" y="13500"/>
                </a:lnTo>
                <a:lnTo>
                  <a:pt x="16260" y="13530"/>
                </a:lnTo>
                <a:lnTo>
                  <a:pt x="16350" y="13730"/>
                </a:lnTo>
                <a:lnTo>
                  <a:pt x="16300" y="13850"/>
                </a:lnTo>
                <a:lnTo>
                  <a:pt x="16240" y="13950"/>
                </a:lnTo>
                <a:lnTo>
                  <a:pt x="16180" y="14190"/>
                </a:lnTo>
                <a:lnTo>
                  <a:pt x="16200" y="14310"/>
                </a:lnTo>
                <a:lnTo>
                  <a:pt x="16290" y="14540"/>
                </a:lnTo>
                <a:lnTo>
                  <a:pt x="16460" y="14820"/>
                </a:lnTo>
                <a:lnTo>
                  <a:pt x="16720" y="15000"/>
                </a:lnTo>
                <a:lnTo>
                  <a:pt x="16810" y="15160"/>
                </a:lnTo>
                <a:lnTo>
                  <a:pt x="16890" y="15590"/>
                </a:lnTo>
                <a:lnTo>
                  <a:pt x="16980" y="15780"/>
                </a:lnTo>
                <a:lnTo>
                  <a:pt x="18230" y="16710"/>
                </a:lnTo>
                <a:lnTo>
                  <a:pt x="18610" y="16760"/>
                </a:lnTo>
                <a:lnTo>
                  <a:pt x="18710" y="16650"/>
                </a:lnTo>
                <a:lnTo>
                  <a:pt x="18840" y="16600"/>
                </a:lnTo>
                <a:lnTo>
                  <a:pt x="18910" y="16700"/>
                </a:lnTo>
                <a:lnTo>
                  <a:pt x="18890" y="16830"/>
                </a:lnTo>
                <a:lnTo>
                  <a:pt x="18900" y="17000"/>
                </a:lnTo>
                <a:lnTo>
                  <a:pt x="18990" y="17150"/>
                </a:lnTo>
                <a:lnTo>
                  <a:pt x="19020" y="17220"/>
                </a:lnTo>
                <a:lnTo>
                  <a:pt x="19070" y="17260"/>
                </a:lnTo>
                <a:lnTo>
                  <a:pt x="19160" y="17260"/>
                </a:lnTo>
                <a:lnTo>
                  <a:pt x="19230" y="17310"/>
                </a:lnTo>
                <a:lnTo>
                  <a:pt x="19350" y="17490"/>
                </a:lnTo>
                <a:lnTo>
                  <a:pt x="19530" y="17520"/>
                </a:lnTo>
                <a:lnTo>
                  <a:pt x="19750" y="17480"/>
                </a:lnTo>
                <a:lnTo>
                  <a:pt x="19970" y="17490"/>
                </a:lnTo>
                <a:lnTo>
                  <a:pt x="20120" y="17550"/>
                </a:lnTo>
                <a:lnTo>
                  <a:pt x="20230" y="17680"/>
                </a:lnTo>
                <a:lnTo>
                  <a:pt x="20140" y="17860"/>
                </a:lnTo>
                <a:lnTo>
                  <a:pt x="20110" y="17980"/>
                </a:lnTo>
                <a:lnTo>
                  <a:pt x="20110" y="18100"/>
                </a:lnTo>
                <a:lnTo>
                  <a:pt x="20080" y="18170"/>
                </a:lnTo>
                <a:lnTo>
                  <a:pt x="20020" y="18230"/>
                </a:lnTo>
                <a:lnTo>
                  <a:pt x="19960" y="18410"/>
                </a:lnTo>
                <a:lnTo>
                  <a:pt x="19900" y="18840"/>
                </a:lnTo>
                <a:lnTo>
                  <a:pt x="19790" y="19020"/>
                </a:lnTo>
                <a:lnTo>
                  <a:pt x="19680" y="19160"/>
                </a:lnTo>
                <a:lnTo>
                  <a:pt x="19640" y="19250"/>
                </a:lnTo>
                <a:lnTo>
                  <a:pt x="19500" y="19510"/>
                </a:lnTo>
                <a:lnTo>
                  <a:pt x="19340" y="19620"/>
                </a:lnTo>
                <a:lnTo>
                  <a:pt x="18990" y="19740"/>
                </a:lnTo>
                <a:lnTo>
                  <a:pt x="18810" y="19830"/>
                </a:lnTo>
                <a:lnTo>
                  <a:pt x="18770" y="20040"/>
                </a:lnTo>
                <a:lnTo>
                  <a:pt x="18790" y="20120"/>
                </a:lnTo>
                <a:lnTo>
                  <a:pt x="18810" y="20270"/>
                </a:lnTo>
                <a:lnTo>
                  <a:pt x="18770" y="20330"/>
                </a:lnTo>
                <a:lnTo>
                  <a:pt x="18360" y="20270"/>
                </a:lnTo>
                <a:lnTo>
                  <a:pt x="17920" y="20490"/>
                </a:lnTo>
                <a:lnTo>
                  <a:pt x="17740" y="20540"/>
                </a:lnTo>
                <a:lnTo>
                  <a:pt x="17560" y="20560"/>
                </a:lnTo>
                <a:lnTo>
                  <a:pt x="17360" y="20540"/>
                </a:lnTo>
                <a:lnTo>
                  <a:pt x="17170" y="20580"/>
                </a:lnTo>
                <a:lnTo>
                  <a:pt x="17040" y="20750"/>
                </a:lnTo>
                <a:lnTo>
                  <a:pt x="16860" y="20860"/>
                </a:lnTo>
                <a:lnTo>
                  <a:pt x="16650" y="20900"/>
                </a:lnTo>
                <a:lnTo>
                  <a:pt x="16450" y="20980"/>
                </a:lnTo>
                <a:lnTo>
                  <a:pt x="16240" y="20910"/>
                </a:lnTo>
                <a:lnTo>
                  <a:pt x="15990" y="20360"/>
                </a:lnTo>
                <a:lnTo>
                  <a:pt x="15600" y="19930"/>
                </a:lnTo>
                <a:lnTo>
                  <a:pt x="15570" y="19840"/>
                </a:lnTo>
                <a:lnTo>
                  <a:pt x="15490" y="19800"/>
                </a:lnTo>
                <a:lnTo>
                  <a:pt x="15140" y="19930"/>
                </a:lnTo>
                <a:lnTo>
                  <a:pt x="14950" y="19840"/>
                </a:lnTo>
                <a:lnTo>
                  <a:pt x="15010" y="19630"/>
                </a:lnTo>
                <a:lnTo>
                  <a:pt x="15150" y="19370"/>
                </a:lnTo>
                <a:lnTo>
                  <a:pt x="15030" y="19180"/>
                </a:lnTo>
                <a:lnTo>
                  <a:pt x="14950" y="19180"/>
                </a:lnTo>
                <a:lnTo>
                  <a:pt x="14800" y="19210"/>
                </a:lnTo>
                <a:lnTo>
                  <a:pt x="14730" y="19200"/>
                </a:lnTo>
                <a:lnTo>
                  <a:pt x="14540" y="19110"/>
                </a:lnTo>
                <a:lnTo>
                  <a:pt x="14340" y="19090"/>
                </a:lnTo>
                <a:lnTo>
                  <a:pt x="14010" y="19140"/>
                </a:lnTo>
                <a:lnTo>
                  <a:pt x="13680" y="19040"/>
                </a:lnTo>
                <a:lnTo>
                  <a:pt x="13470" y="18870"/>
                </a:lnTo>
                <a:lnTo>
                  <a:pt x="13250" y="18770"/>
                </a:lnTo>
                <a:lnTo>
                  <a:pt x="12890" y="18960"/>
                </a:lnTo>
                <a:lnTo>
                  <a:pt x="12750" y="18690"/>
                </a:lnTo>
                <a:lnTo>
                  <a:pt x="12540" y="18500"/>
                </a:lnTo>
                <a:lnTo>
                  <a:pt x="12280" y="18440"/>
                </a:lnTo>
                <a:lnTo>
                  <a:pt x="11410" y="19000"/>
                </a:lnTo>
                <a:lnTo>
                  <a:pt x="11260" y="19060"/>
                </a:lnTo>
                <a:lnTo>
                  <a:pt x="11130" y="19140"/>
                </a:lnTo>
                <a:lnTo>
                  <a:pt x="11040" y="19270"/>
                </a:lnTo>
                <a:lnTo>
                  <a:pt x="10960" y="19410"/>
                </a:lnTo>
                <a:lnTo>
                  <a:pt x="10860" y="19510"/>
                </a:lnTo>
                <a:lnTo>
                  <a:pt x="9840" y="20250"/>
                </a:lnTo>
                <a:lnTo>
                  <a:pt x="9810" y="20230"/>
                </a:lnTo>
                <a:lnTo>
                  <a:pt x="9710" y="20160"/>
                </a:lnTo>
                <a:lnTo>
                  <a:pt x="9650" y="20080"/>
                </a:lnTo>
                <a:lnTo>
                  <a:pt x="9650" y="20020"/>
                </a:lnTo>
                <a:lnTo>
                  <a:pt x="9620" y="19900"/>
                </a:lnTo>
                <a:lnTo>
                  <a:pt x="9590" y="19780"/>
                </a:lnTo>
                <a:lnTo>
                  <a:pt x="9560" y="19680"/>
                </a:lnTo>
                <a:lnTo>
                  <a:pt x="9480" y="19640"/>
                </a:lnTo>
                <a:lnTo>
                  <a:pt x="9250" y="19660"/>
                </a:lnTo>
                <a:lnTo>
                  <a:pt x="9130" y="19650"/>
                </a:lnTo>
                <a:lnTo>
                  <a:pt x="9040" y="19610"/>
                </a:lnTo>
                <a:lnTo>
                  <a:pt x="9090" y="19560"/>
                </a:lnTo>
                <a:lnTo>
                  <a:pt x="9110" y="19430"/>
                </a:lnTo>
                <a:lnTo>
                  <a:pt x="9150" y="19370"/>
                </a:lnTo>
                <a:lnTo>
                  <a:pt x="9210" y="19350"/>
                </a:lnTo>
                <a:lnTo>
                  <a:pt x="9250" y="19370"/>
                </a:lnTo>
                <a:lnTo>
                  <a:pt x="9250" y="19410"/>
                </a:lnTo>
                <a:lnTo>
                  <a:pt x="9160" y="19440"/>
                </a:lnTo>
                <a:lnTo>
                  <a:pt x="9160" y="19470"/>
                </a:lnTo>
                <a:lnTo>
                  <a:pt x="9220" y="19470"/>
                </a:lnTo>
                <a:lnTo>
                  <a:pt x="9260" y="19490"/>
                </a:lnTo>
                <a:lnTo>
                  <a:pt x="9300" y="19520"/>
                </a:lnTo>
                <a:lnTo>
                  <a:pt x="9330" y="19560"/>
                </a:lnTo>
                <a:lnTo>
                  <a:pt x="9300" y="19470"/>
                </a:lnTo>
                <a:lnTo>
                  <a:pt x="9330" y="19420"/>
                </a:lnTo>
                <a:lnTo>
                  <a:pt x="9380" y="19390"/>
                </a:lnTo>
                <a:lnTo>
                  <a:pt x="9430" y="19350"/>
                </a:lnTo>
                <a:lnTo>
                  <a:pt x="9510" y="19230"/>
                </a:lnTo>
                <a:lnTo>
                  <a:pt x="10010" y="18840"/>
                </a:lnTo>
                <a:lnTo>
                  <a:pt x="9970" y="18810"/>
                </a:lnTo>
                <a:lnTo>
                  <a:pt x="9950" y="18800"/>
                </a:lnTo>
                <a:lnTo>
                  <a:pt x="9950" y="18760"/>
                </a:lnTo>
                <a:lnTo>
                  <a:pt x="9960" y="18720"/>
                </a:lnTo>
                <a:lnTo>
                  <a:pt x="9960" y="18690"/>
                </a:lnTo>
                <a:lnTo>
                  <a:pt x="9950" y="18630"/>
                </a:lnTo>
                <a:lnTo>
                  <a:pt x="10120" y="18620"/>
                </a:lnTo>
                <a:lnTo>
                  <a:pt x="10180" y="18600"/>
                </a:lnTo>
                <a:lnTo>
                  <a:pt x="10240" y="18550"/>
                </a:lnTo>
                <a:lnTo>
                  <a:pt x="10190" y="18460"/>
                </a:lnTo>
                <a:lnTo>
                  <a:pt x="10270" y="18400"/>
                </a:lnTo>
                <a:lnTo>
                  <a:pt x="10540" y="18310"/>
                </a:lnTo>
                <a:lnTo>
                  <a:pt x="10560" y="18300"/>
                </a:lnTo>
                <a:lnTo>
                  <a:pt x="10560" y="18280"/>
                </a:lnTo>
                <a:lnTo>
                  <a:pt x="10570" y="18210"/>
                </a:lnTo>
                <a:lnTo>
                  <a:pt x="10630" y="17980"/>
                </a:lnTo>
                <a:lnTo>
                  <a:pt x="10630" y="17850"/>
                </a:lnTo>
                <a:lnTo>
                  <a:pt x="10600" y="17770"/>
                </a:lnTo>
                <a:lnTo>
                  <a:pt x="10520" y="17720"/>
                </a:lnTo>
                <a:lnTo>
                  <a:pt x="10390" y="17710"/>
                </a:lnTo>
                <a:lnTo>
                  <a:pt x="10280" y="17750"/>
                </a:lnTo>
                <a:lnTo>
                  <a:pt x="10190" y="17840"/>
                </a:lnTo>
                <a:lnTo>
                  <a:pt x="10100" y="17880"/>
                </a:lnTo>
                <a:lnTo>
                  <a:pt x="9980" y="17790"/>
                </a:lnTo>
                <a:lnTo>
                  <a:pt x="9310" y="17910"/>
                </a:lnTo>
                <a:close/>
                <a:moveTo>
                  <a:pt x="14020" y="11070"/>
                </a:moveTo>
                <a:lnTo>
                  <a:pt x="14090" y="11050"/>
                </a:lnTo>
                <a:lnTo>
                  <a:pt x="14230" y="11070"/>
                </a:lnTo>
                <a:lnTo>
                  <a:pt x="14350" y="11130"/>
                </a:lnTo>
                <a:lnTo>
                  <a:pt x="14370" y="11240"/>
                </a:lnTo>
                <a:lnTo>
                  <a:pt x="14280" y="11310"/>
                </a:lnTo>
                <a:lnTo>
                  <a:pt x="14110" y="11340"/>
                </a:lnTo>
                <a:lnTo>
                  <a:pt x="14020" y="11370"/>
                </a:lnTo>
                <a:lnTo>
                  <a:pt x="13860" y="11510"/>
                </a:lnTo>
                <a:lnTo>
                  <a:pt x="13770" y="11550"/>
                </a:lnTo>
                <a:lnTo>
                  <a:pt x="13660" y="11500"/>
                </a:lnTo>
                <a:lnTo>
                  <a:pt x="13610" y="11500"/>
                </a:lnTo>
                <a:lnTo>
                  <a:pt x="13510" y="11460"/>
                </a:lnTo>
                <a:lnTo>
                  <a:pt x="13440" y="11390"/>
                </a:lnTo>
                <a:lnTo>
                  <a:pt x="13450" y="11260"/>
                </a:lnTo>
                <a:lnTo>
                  <a:pt x="13420" y="11210"/>
                </a:lnTo>
                <a:lnTo>
                  <a:pt x="13390" y="11160"/>
                </a:lnTo>
                <a:lnTo>
                  <a:pt x="13410" y="11090"/>
                </a:lnTo>
                <a:lnTo>
                  <a:pt x="13450" y="11050"/>
                </a:lnTo>
                <a:lnTo>
                  <a:pt x="13490" y="11020"/>
                </a:lnTo>
                <a:lnTo>
                  <a:pt x="13510" y="11040"/>
                </a:lnTo>
                <a:lnTo>
                  <a:pt x="13530" y="11110"/>
                </a:lnTo>
                <a:lnTo>
                  <a:pt x="13640" y="11050"/>
                </a:lnTo>
                <a:lnTo>
                  <a:pt x="13770" y="11010"/>
                </a:lnTo>
                <a:lnTo>
                  <a:pt x="13890" y="11000"/>
                </a:lnTo>
                <a:lnTo>
                  <a:pt x="14020" y="11070"/>
                </a:lnTo>
                <a:close/>
                <a:moveTo>
                  <a:pt x="13960" y="12280"/>
                </a:moveTo>
                <a:lnTo>
                  <a:pt x="13990" y="12270"/>
                </a:lnTo>
                <a:lnTo>
                  <a:pt x="14010" y="12290"/>
                </a:lnTo>
                <a:lnTo>
                  <a:pt x="14010" y="12340"/>
                </a:lnTo>
                <a:lnTo>
                  <a:pt x="13960" y="12350"/>
                </a:lnTo>
                <a:lnTo>
                  <a:pt x="13890" y="12310"/>
                </a:lnTo>
                <a:lnTo>
                  <a:pt x="13810" y="12300"/>
                </a:lnTo>
                <a:lnTo>
                  <a:pt x="13730" y="12290"/>
                </a:lnTo>
                <a:lnTo>
                  <a:pt x="13660" y="12240"/>
                </a:lnTo>
                <a:lnTo>
                  <a:pt x="13650" y="12170"/>
                </a:lnTo>
                <a:lnTo>
                  <a:pt x="13700" y="12130"/>
                </a:lnTo>
                <a:lnTo>
                  <a:pt x="13740" y="12050"/>
                </a:lnTo>
                <a:lnTo>
                  <a:pt x="13780" y="11990"/>
                </a:lnTo>
                <a:lnTo>
                  <a:pt x="13930" y="12060"/>
                </a:lnTo>
                <a:lnTo>
                  <a:pt x="13940" y="12110"/>
                </a:lnTo>
                <a:lnTo>
                  <a:pt x="13920" y="12160"/>
                </a:lnTo>
                <a:lnTo>
                  <a:pt x="13910" y="12230"/>
                </a:lnTo>
                <a:lnTo>
                  <a:pt x="13960" y="1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